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70" r:id="rId1"/>
  </p:sldMasterIdLst>
  <p:notesMasterIdLst>
    <p:notesMasterId r:id="rId9"/>
  </p:notesMasterIdLst>
  <p:sldIdLst>
    <p:sldId id="256" r:id="rId2"/>
    <p:sldId id="286" r:id="rId3"/>
    <p:sldId id="287" r:id="rId4"/>
    <p:sldId id="288" r:id="rId5"/>
    <p:sldId id="289" r:id="rId6"/>
    <p:sldId id="290" r:id="rId7"/>
    <p:sldId id="277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07">
          <p15:clr>
            <a:srgbClr val="9AA0A6"/>
          </p15:clr>
        </p15:guide>
        <p15:guide id="2" orient="horz" pos="1790">
          <p15:clr>
            <a:srgbClr val="9AA0A6"/>
          </p15:clr>
        </p15:guide>
        <p15:guide id="3" orient="horz" pos="1148">
          <p15:clr>
            <a:srgbClr val="9AA0A6"/>
          </p15:clr>
        </p15:guide>
        <p15:guide id="4" pos="2880">
          <p15:clr>
            <a:srgbClr val="9AA0A6"/>
          </p15:clr>
        </p15:guide>
        <p15:guide id="5" orient="horz" pos="145">
          <p15:clr>
            <a:srgbClr val="9AA0A6"/>
          </p15:clr>
        </p15:guide>
        <p15:guide id="6" orient="horz" pos="2526">
          <p15:clr>
            <a:srgbClr val="9AA0A6"/>
          </p15:clr>
        </p15:guide>
        <p15:guide id="7" orient="horz" pos="1469">
          <p15:clr>
            <a:srgbClr val="9AA0A6"/>
          </p15:clr>
        </p15:guide>
        <p15:guide id="8" orient="horz" pos="2795">
          <p15:clr>
            <a:srgbClr val="9AA0A6"/>
          </p15:clr>
        </p15:guide>
        <p15:guide id="9" orient="horz" pos="2146">
          <p15:clr>
            <a:srgbClr val="9AA0A6"/>
          </p15:clr>
        </p15:guide>
        <p15:guide id="10" orient="horz" pos="2686">
          <p15:clr>
            <a:srgbClr val="9AA0A6"/>
          </p15:clr>
        </p15:guide>
        <p15:guide id="11" orient="horz" pos="110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0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4C58C0-5DD7-4584-B644-C95D2124343D}">
  <a:tblStyle styleId="{E64C58C0-5DD7-4584-B644-C95D212434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26"/>
    <p:restoredTop sz="75562"/>
  </p:normalViewPr>
  <p:slideViewPr>
    <p:cSldViewPr snapToGrid="0">
      <p:cViewPr varScale="1">
        <p:scale>
          <a:sx n="117" d="100"/>
          <a:sy n="117" d="100"/>
        </p:scale>
        <p:origin x="728" y="168"/>
      </p:cViewPr>
      <p:guideLst>
        <p:guide orient="horz" pos="907"/>
        <p:guide orient="horz" pos="1790"/>
        <p:guide orient="horz" pos="1148"/>
        <p:guide pos="2880"/>
        <p:guide orient="horz" pos="145"/>
        <p:guide orient="horz" pos="2526"/>
        <p:guide orient="horz" pos="1469"/>
        <p:guide orient="horz" pos="2795"/>
        <p:guide orient="horz" pos="2146"/>
        <p:guide orient="horz" pos="2686"/>
        <p:guide orient="horz" pos="1106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67742B-7EA6-8F4B-83B6-74447D031746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E3860757-4594-A444-8F02-4FC3000BDDAF}">
      <dgm:prSet phldrT="[Text]"/>
      <dgm:spPr/>
      <dgm:t>
        <a:bodyPr/>
        <a:lstStyle/>
        <a:p>
          <a:r>
            <a:rPr lang="en-US" dirty="0"/>
            <a:t>Obtain Data</a:t>
          </a:r>
        </a:p>
      </dgm:t>
    </dgm:pt>
    <dgm:pt modelId="{4F9E5C2C-8BB5-8F4B-86C5-2FC3E8675852}" type="parTrans" cxnId="{2E9FDB37-6010-C542-9C42-E9953F7D89B1}">
      <dgm:prSet/>
      <dgm:spPr/>
      <dgm:t>
        <a:bodyPr/>
        <a:lstStyle/>
        <a:p>
          <a:endParaRPr lang="en-US"/>
        </a:p>
      </dgm:t>
    </dgm:pt>
    <dgm:pt modelId="{44569839-F6DC-DD43-B6D6-1D67DC8C90CB}" type="sibTrans" cxnId="{2E9FDB37-6010-C542-9C42-E9953F7D89B1}">
      <dgm:prSet/>
      <dgm:spPr/>
      <dgm:t>
        <a:bodyPr/>
        <a:lstStyle/>
        <a:p>
          <a:endParaRPr lang="en-US"/>
        </a:p>
      </dgm:t>
    </dgm:pt>
    <dgm:pt modelId="{6DED6470-8C73-2043-A9B5-DA0E26482180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Scrub</a:t>
          </a:r>
        </a:p>
      </dgm:t>
    </dgm:pt>
    <dgm:pt modelId="{D0FE9895-20A9-C54E-B2FB-74C3CCA2F7C8}" type="parTrans" cxnId="{F5FFD7DA-1592-1E40-9337-F20DE37BFA7F}">
      <dgm:prSet/>
      <dgm:spPr/>
      <dgm:t>
        <a:bodyPr/>
        <a:lstStyle/>
        <a:p>
          <a:endParaRPr lang="en-US"/>
        </a:p>
      </dgm:t>
    </dgm:pt>
    <dgm:pt modelId="{393B2C37-120E-1D46-9077-6A479F470E76}" type="sibTrans" cxnId="{F5FFD7DA-1592-1E40-9337-F20DE37BFA7F}">
      <dgm:prSet/>
      <dgm:spPr/>
      <dgm:t>
        <a:bodyPr/>
        <a:lstStyle/>
        <a:p>
          <a:endParaRPr lang="en-US"/>
        </a:p>
      </dgm:t>
    </dgm:pt>
    <dgm:pt modelId="{F2460AF0-0743-0D41-AEED-826AA04358E5}">
      <dgm:prSet phldrT="[Text]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dirty="0"/>
            <a:t>Explore</a:t>
          </a:r>
        </a:p>
      </dgm:t>
    </dgm:pt>
    <dgm:pt modelId="{F14527A5-22C6-9B48-B135-745E5FAF14E4}" type="parTrans" cxnId="{A4C3E2FC-AFCC-1541-9732-A40BDD74219C}">
      <dgm:prSet/>
      <dgm:spPr/>
      <dgm:t>
        <a:bodyPr/>
        <a:lstStyle/>
        <a:p>
          <a:endParaRPr lang="en-US"/>
        </a:p>
      </dgm:t>
    </dgm:pt>
    <dgm:pt modelId="{A71E2B0F-B954-A244-ADA2-D0AC069C64E3}" type="sibTrans" cxnId="{A4C3E2FC-AFCC-1541-9732-A40BDD74219C}">
      <dgm:prSet/>
      <dgm:spPr/>
      <dgm:t>
        <a:bodyPr/>
        <a:lstStyle/>
        <a:p>
          <a:endParaRPr lang="en-US"/>
        </a:p>
      </dgm:t>
    </dgm:pt>
    <dgm:pt modelId="{A927BDF6-AAEA-B44B-A877-1C34C1BAACF5}">
      <dgm:prSet phldrT="[Text]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dirty="0"/>
            <a:t>Model</a:t>
          </a:r>
        </a:p>
      </dgm:t>
    </dgm:pt>
    <dgm:pt modelId="{EAB83AE3-61C3-9C4A-9DFE-F12BD4E0CB9C}" type="parTrans" cxnId="{480CA2F4-17C2-BA4B-9333-CD32C45B20FB}">
      <dgm:prSet/>
      <dgm:spPr/>
      <dgm:t>
        <a:bodyPr/>
        <a:lstStyle/>
        <a:p>
          <a:endParaRPr lang="en-US"/>
        </a:p>
      </dgm:t>
    </dgm:pt>
    <dgm:pt modelId="{E6F8BDA7-72A0-A64D-A084-98B2046D662A}" type="sibTrans" cxnId="{480CA2F4-17C2-BA4B-9333-CD32C45B20FB}">
      <dgm:prSet/>
      <dgm:spPr/>
      <dgm:t>
        <a:bodyPr/>
        <a:lstStyle/>
        <a:p>
          <a:endParaRPr lang="en-US"/>
        </a:p>
      </dgm:t>
    </dgm:pt>
    <dgm:pt modelId="{B24271AE-B0BC-5B40-8F22-7456C93744DF}">
      <dgm:prSet phldrT="[Text]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dirty="0"/>
            <a:t>Use</a:t>
          </a:r>
        </a:p>
      </dgm:t>
    </dgm:pt>
    <dgm:pt modelId="{B3589DC8-3BE3-D24D-BFEE-FA7052125C9F}" type="parTrans" cxnId="{6F7FA219-C7C1-0A42-9EB8-98601ABB0852}">
      <dgm:prSet/>
      <dgm:spPr/>
      <dgm:t>
        <a:bodyPr/>
        <a:lstStyle/>
        <a:p>
          <a:endParaRPr lang="en-US"/>
        </a:p>
      </dgm:t>
    </dgm:pt>
    <dgm:pt modelId="{F3937BC6-1F12-484D-8075-73581FBC5D0C}" type="sibTrans" cxnId="{6F7FA219-C7C1-0A42-9EB8-98601ABB0852}">
      <dgm:prSet/>
      <dgm:spPr/>
      <dgm:t>
        <a:bodyPr/>
        <a:lstStyle/>
        <a:p>
          <a:endParaRPr lang="en-US"/>
        </a:p>
      </dgm:t>
    </dgm:pt>
    <dgm:pt modelId="{6085368C-2C8C-8842-9B2E-0AABC0A46260}" type="pres">
      <dgm:prSet presAssocID="{E967742B-7EA6-8F4B-83B6-74447D031746}" presName="Name0" presStyleCnt="0">
        <dgm:presLayoutVars>
          <dgm:dir/>
          <dgm:resizeHandles val="exact"/>
        </dgm:presLayoutVars>
      </dgm:prSet>
      <dgm:spPr/>
    </dgm:pt>
    <dgm:pt modelId="{651B864D-B086-B94D-B31A-D2230034DD32}" type="pres">
      <dgm:prSet presAssocID="{E3860757-4594-A444-8F02-4FC3000BDDAF}" presName="parTxOnly" presStyleLbl="node1" presStyleIdx="0" presStyleCnt="5">
        <dgm:presLayoutVars>
          <dgm:bulletEnabled val="1"/>
        </dgm:presLayoutVars>
      </dgm:prSet>
      <dgm:spPr/>
    </dgm:pt>
    <dgm:pt modelId="{738025D2-9656-474B-BFCE-217CB770E6F2}" type="pres">
      <dgm:prSet presAssocID="{44569839-F6DC-DD43-B6D6-1D67DC8C90CB}" presName="parSpace" presStyleCnt="0"/>
      <dgm:spPr/>
    </dgm:pt>
    <dgm:pt modelId="{E1198B4C-A7DF-2B46-ACFC-9F6690C6E720}" type="pres">
      <dgm:prSet presAssocID="{6DED6470-8C73-2043-A9B5-DA0E26482180}" presName="parTxOnly" presStyleLbl="node1" presStyleIdx="1" presStyleCnt="5">
        <dgm:presLayoutVars>
          <dgm:bulletEnabled val="1"/>
        </dgm:presLayoutVars>
      </dgm:prSet>
      <dgm:spPr/>
    </dgm:pt>
    <dgm:pt modelId="{EF7F38E2-0FE6-F543-9286-B95F3D634781}" type="pres">
      <dgm:prSet presAssocID="{393B2C37-120E-1D46-9077-6A479F470E76}" presName="parSpace" presStyleCnt="0"/>
      <dgm:spPr/>
    </dgm:pt>
    <dgm:pt modelId="{52EF9A6C-89EB-1743-BEC4-A4F072FED136}" type="pres">
      <dgm:prSet presAssocID="{F2460AF0-0743-0D41-AEED-826AA04358E5}" presName="parTxOnly" presStyleLbl="node1" presStyleIdx="2" presStyleCnt="5">
        <dgm:presLayoutVars>
          <dgm:bulletEnabled val="1"/>
        </dgm:presLayoutVars>
      </dgm:prSet>
      <dgm:spPr/>
    </dgm:pt>
    <dgm:pt modelId="{E5A4BCE3-0DF4-D340-9978-967FAC4F7F2F}" type="pres">
      <dgm:prSet presAssocID="{A71E2B0F-B954-A244-ADA2-D0AC069C64E3}" presName="parSpace" presStyleCnt="0"/>
      <dgm:spPr/>
    </dgm:pt>
    <dgm:pt modelId="{1DF7D451-07BB-E149-AF40-DD4EC6D664AD}" type="pres">
      <dgm:prSet presAssocID="{A927BDF6-AAEA-B44B-A877-1C34C1BAACF5}" presName="parTxOnly" presStyleLbl="node1" presStyleIdx="3" presStyleCnt="5">
        <dgm:presLayoutVars>
          <dgm:bulletEnabled val="1"/>
        </dgm:presLayoutVars>
      </dgm:prSet>
      <dgm:spPr/>
    </dgm:pt>
    <dgm:pt modelId="{37CBA0A6-7E34-A646-A98F-17828ED4275E}" type="pres">
      <dgm:prSet presAssocID="{E6F8BDA7-72A0-A64D-A084-98B2046D662A}" presName="parSpace" presStyleCnt="0"/>
      <dgm:spPr/>
    </dgm:pt>
    <dgm:pt modelId="{A4CD818A-6AD6-E94D-A853-2EA1F68A988C}" type="pres">
      <dgm:prSet presAssocID="{B24271AE-B0BC-5B40-8F22-7456C93744D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514F2618-9258-0A45-9C06-693790FF23E2}" type="presOf" srcId="{F2460AF0-0743-0D41-AEED-826AA04358E5}" destId="{52EF9A6C-89EB-1743-BEC4-A4F072FED136}" srcOrd="0" destOrd="0" presId="urn:microsoft.com/office/officeart/2005/8/layout/hChevron3"/>
    <dgm:cxn modelId="{6F7FA219-C7C1-0A42-9EB8-98601ABB0852}" srcId="{E967742B-7EA6-8F4B-83B6-74447D031746}" destId="{B24271AE-B0BC-5B40-8F22-7456C93744DF}" srcOrd="4" destOrd="0" parTransId="{B3589DC8-3BE3-D24D-BFEE-FA7052125C9F}" sibTransId="{F3937BC6-1F12-484D-8075-73581FBC5D0C}"/>
    <dgm:cxn modelId="{88FC431E-E79B-F74E-B1C1-63432D9B3917}" type="presOf" srcId="{A927BDF6-AAEA-B44B-A877-1C34C1BAACF5}" destId="{1DF7D451-07BB-E149-AF40-DD4EC6D664AD}" srcOrd="0" destOrd="0" presId="urn:microsoft.com/office/officeart/2005/8/layout/hChevron3"/>
    <dgm:cxn modelId="{2E9FDB37-6010-C542-9C42-E9953F7D89B1}" srcId="{E967742B-7EA6-8F4B-83B6-74447D031746}" destId="{E3860757-4594-A444-8F02-4FC3000BDDAF}" srcOrd="0" destOrd="0" parTransId="{4F9E5C2C-8BB5-8F4B-86C5-2FC3E8675852}" sibTransId="{44569839-F6DC-DD43-B6D6-1D67DC8C90CB}"/>
    <dgm:cxn modelId="{D8635A61-260B-A640-B5D0-D0359D119D0B}" type="presOf" srcId="{6DED6470-8C73-2043-A9B5-DA0E26482180}" destId="{E1198B4C-A7DF-2B46-ACFC-9F6690C6E720}" srcOrd="0" destOrd="0" presId="urn:microsoft.com/office/officeart/2005/8/layout/hChevron3"/>
    <dgm:cxn modelId="{52EE9689-05E8-6543-AD5E-1CCB06FB9103}" type="presOf" srcId="{B24271AE-B0BC-5B40-8F22-7456C93744DF}" destId="{A4CD818A-6AD6-E94D-A853-2EA1F68A988C}" srcOrd="0" destOrd="0" presId="urn:microsoft.com/office/officeart/2005/8/layout/hChevron3"/>
    <dgm:cxn modelId="{949E87AD-C245-B042-B402-F235D45AC979}" type="presOf" srcId="{E967742B-7EA6-8F4B-83B6-74447D031746}" destId="{6085368C-2C8C-8842-9B2E-0AABC0A46260}" srcOrd="0" destOrd="0" presId="urn:microsoft.com/office/officeart/2005/8/layout/hChevron3"/>
    <dgm:cxn modelId="{8C97F7C1-29C1-1144-B3A9-D935A2E4AA14}" type="presOf" srcId="{E3860757-4594-A444-8F02-4FC3000BDDAF}" destId="{651B864D-B086-B94D-B31A-D2230034DD32}" srcOrd="0" destOrd="0" presId="urn:microsoft.com/office/officeart/2005/8/layout/hChevron3"/>
    <dgm:cxn modelId="{F5FFD7DA-1592-1E40-9337-F20DE37BFA7F}" srcId="{E967742B-7EA6-8F4B-83B6-74447D031746}" destId="{6DED6470-8C73-2043-A9B5-DA0E26482180}" srcOrd="1" destOrd="0" parTransId="{D0FE9895-20A9-C54E-B2FB-74C3CCA2F7C8}" sibTransId="{393B2C37-120E-1D46-9077-6A479F470E76}"/>
    <dgm:cxn modelId="{480CA2F4-17C2-BA4B-9333-CD32C45B20FB}" srcId="{E967742B-7EA6-8F4B-83B6-74447D031746}" destId="{A927BDF6-AAEA-B44B-A877-1C34C1BAACF5}" srcOrd="3" destOrd="0" parTransId="{EAB83AE3-61C3-9C4A-9DFE-F12BD4E0CB9C}" sibTransId="{E6F8BDA7-72A0-A64D-A084-98B2046D662A}"/>
    <dgm:cxn modelId="{A4C3E2FC-AFCC-1541-9732-A40BDD74219C}" srcId="{E967742B-7EA6-8F4B-83B6-74447D031746}" destId="{F2460AF0-0743-0D41-AEED-826AA04358E5}" srcOrd="2" destOrd="0" parTransId="{F14527A5-22C6-9B48-B135-745E5FAF14E4}" sibTransId="{A71E2B0F-B954-A244-ADA2-D0AC069C64E3}"/>
    <dgm:cxn modelId="{CF9D7833-FE7D-DC47-ACBF-938F68D9ED42}" type="presParOf" srcId="{6085368C-2C8C-8842-9B2E-0AABC0A46260}" destId="{651B864D-B086-B94D-B31A-D2230034DD32}" srcOrd="0" destOrd="0" presId="urn:microsoft.com/office/officeart/2005/8/layout/hChevron3"/>
    <dgm:cxn modelId="{2C033572-4676-654E-A031-ADCA373716B3}" type="presParOf" srcId="{6085368C-2C8C-8842-9B2E-0AABC0A46260}" destId="{738025D2-9656-474B-BFCE-217CB770E6F2}" srcOrd="1" destOrd="0" presId="urn:microsoft.com/office/officeart/2005/8/layout/hChevron3"/>
    <dgm:cxn modelId="{FF7CA6B5-61EB-5A4D-8B62-E212E12BAEC5}" type="presParOf" srcId="{6085368C-2C8C-8842-9B2E-0AABC0A46260}" destId="{E1198B4C-A7DF-2B46-ACFC-9F6690C6E720}" srcOrd="2" destOrd="0" presId="urn:microsoft.com/office/officeart/2005/8/layout/hChevron3"/>
    <dgm:cxn modelId="{8B5D0AE1-F94A-CB48-8CEF-E5A1F227C208}" type="presParOf" srcId="{6085368C-2C8C-8842-9B2E-0AABC0A46260}" destId="{EF7F38E2-0FE6-F543-9286-B95F3D634781}" srcOrd="3" destOrd="0" presId="urn:microsoft.com/office/officeart/2005/8/layout/hChevron3"/>
    <dgm:cxn modelId="{B0E70B25-16CE-8140-B743-EC60161F0CCA}" type="presParOf" srcId="{6085368C-2C8C-8842-9B2E-0AABC0A46260}" destId="{52EF9A6C-89EB-1743-BEC4-A4F072FED136}" srcOrd="4" destOrd="0" presId="urn:microsoft.com/office/officeart/2005/8/layout/hChevron3"/>
    <dgm:cxn modelId="{1A495C12-0B8D-E348-865C-3457305C4360}" type="presParOf" srcId="{6085368C-2C8C-8842-9B2E-0AABC0A46260}" destId="{E5A4BCE3-0DF4-D340-9978-967FAC4F7F2F}" srcOrd="5" destOrd="0" presId="urn:microsoft.com/office/officeart/2005/8/layout/hChevron3"/>
    <dgm:cxn modelId="{37C64AEC-7F06-3A4B-BFE1-86E9E3CB44B4}" type="presParOf" srcId="{6085368C-2C8C-8842-9B2E-0AABC0A46260}" destId="{1DF7D451-07BB-E149-AF40-DD4EC6D664AD}" srcOrd="6" destOrd="0" presId="urn:microsoft.com/office/officeart/2005/8/layout/hChevron3"/>
    <dgm:cxn modelId="{1BFE4C2C-1008-9547-A423-F2BC3EB217EC}" type="presParOf" srcId="{6085368C-2C8C-8842-9B2E-0AABC0A46260}" destId="{37CBA0A6-7E34-A646-A98F-17828ED4275E}" srcOrd="7" destOrd="0" presId="urn:microsoft.com/office/officeart/2005/8/layout/hChevron3"/>
    <dgm:cxn modelId="{A588D02B-588C-414A-8222-91D89819DA43}" type="presParOf" srcId="{6085368C-2C8C-8842-9B2E-0AABC0A46260}" destId="{A4CD818A-6AD6-E94D-A853-2EA1F68A988C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67742B-7EA6-8F4B-83B6-74447D031746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E3860757-4594-A444-8F02-4FC3000BDDAF}">
      <dgm:prSet phldrT="[Text]"/>
      <dgm:spPr/>
      <dgm:t>
        <a:bodyPr/>
        <a:lstStyle/>
        <a:p>
          <a:r>
            <a:rPr lang="en-US" dirty="0"/>
            <a:t>Obtain Data</a:t>
          </a:r>
        </a:p>
      </dgm:t>
    </dgm:pt>
    <dgm:pt modelId="{4F9E5C2C-8BB5-8F4B-86C5-2FC3E8675852}" type="parTrans" cxnId="{2E9FDB37-6010-C542-9C42-E9953F7D89B1}">
      <dgm:prSet/>
      <dgm:spPr/>
      <dgm:t>
        <a:bodyPr/>
        <a:lstStyle/>
        <a:p>
          <a:endParaRPr lang="en-US"/>
        </a:p>
      </dgm:t>
    </dgm:pt>
    <dgm:pt modelId="{44569839-F6DC-DD43-B6D6-1D67DC8C90CB}" type="sibTrans" cxnId="{2E9FDB37-6010-C542-9C42-E9953F7D89B1}">
      <dgm:prSet/>
      <dgm:spPr/>
      <dgm:t>
        <a:bodyPr/>
        <a:lstStyle/>
        <a:p>
          <a:endParaRPr lang="en-US"/>
        </a:p>
      </dgm:t>
    </dgm:pt>
    <dgm:pt modelId="{6DED6470-8C73-2043-A9B5-DA0E26482180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Scrub</a:t>
          </a:r>
        </a:p>
      </dgm:t>
    </dgm:pt>
    <dgm:pt modelId="{D0FE9895-20A9-C54E-B2FB-74C3CCA2F7C8}" type="parTrans" cxnId="{F5FFD7DA-1592-1E40-9337-F20DE37BFA7F}">
      <dgm:prSet/>
      <dgm:spPr/>
      <dgm:t>
        <a:bodyPr/>
        <a:lstStyle/>
        <a:p>
          <a:endParaRPr lang="en-US"/>
        </a:p>
      </dgm:t>
    </dgm:pt>
    <dgm:pt modelId="{393B2C37-120E-1D46-9077-6A479F470E76}" type="sibTrans" cxnId="{F5FFD7DA-1592-1E40-9337-F20DE37BFA7F}">
      <dgm:prSet/>
      <dgm:spPr/>
      <dgm:t>
        <a:bodyPr/>
        <a:lstStyle/>
        <a:p>
          <a:endParaRPr lang="en-US"/>
        </a:p>
      </dgm:t>
    </dgm:pt>
    <dgm:pt modelId="{F2460AF0-0743-0D41-AEED-826AA04358E5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Explore</a:t>
          </a:r>
        </a:p>
      </dgm:t>
    </dgm:pt>
    <dgm:pt modelId="{F14527A5-22C6-9B48-B135-745E5FAF14E4}" type="parTrans" cxnId="{A4C3E2FC-AFCC-1541-9732-A40BDD74219C}">
      <dgm:prSet/>
      <dgm:spPr/>
      <dgm:t>
        <a:bodyPr/>
        <a:lstStyle/>
        <a:p>
          <a:endParaRPr lang="en-US"/>
        </a:p>
      </dgm:t>
    </dgm:pt>
    <dgm:pt modelId="{A71E2B0F-B954-A244-ADA2-D0AC069C64E3}" type="sibTrans" cxnId="{A4C3E2FC-AFCC-1541-9732-A40BDD74219C}">
      <dgm:prSet/>
      <dgm:spPr/>
      <dgm:t>
        <a:bodyPr/>
        <a:lstStyle/>
        <a:p>
          <a:endParaRPr lang="en-US"/>
        </a:p>
      </dgm:t>
    </dgm:pt>
    <dgm:pt modelId="{A927BDF6-AAEA-B44B-A877-1C34C1BAACF5}">
      <dgm:prSet phldrT="[Text]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dirty="0"/>
            <a:t>Model</a:t>
          </a:r>
        </a:p>
      </dgm:t>
    </dgm:pt>
    <dgm:pt modelId="{EAB83AE3-61C3-9C4A-9DFE-F12BD4E0CB9C}" type="parTrans" cxnId="{480CA2F4-17C2-BA4B-9333-CD32C45B20FB}">
      <dgm:prSet/>
      <dgm:spPr/>
      <dgm:t>
        <a:bodyPr/>
        <a:lstStyle/>
        <a:p>
          <a:endParaRPr lang="en-US"/>
        </a:p>
      </dgm:t>
    </dgm:pt>
    <dgm:pt modelId="{E6F8BDA7-72A0-A64D-A084-98B2046D662A}" type="sibTrans" cxnId="{480CA2F4-17C2-BA4B-9333-CD32C45B20FB}">
      <dgm:prSet/>
      <dgm:spPr/>
      <dgm:t>
        <a:bodyPr/>
        <a:lstStyle/>
        <a:p>
          <a:endParaRPr lang="en-US"/>
        </a:p>
      </dgm:t>
    </dgm:pt>
    <dgm:pt modelId="{B24271AE-B0BC-5B40-8F22-7456C93744DF}">
      <dgm:prSet phldrT="[Text]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dirty="0"/>
            <a:t>Use</a:t>
          </a:r>
        </a:p>
      </dgm:t>
    </dgm:pt>
    <dgm:pt modelId="{B3589DC8-3BE3-D24D-BFEE-FA7052125C9F}" type="parTrans" cxnId="{6F7FA219-C7C1-0A42-9EB8-98601ABB0852}">
      <dgm:prSet/>
      <dgm:spPr/>
      <dgm:t>
        <a:bodyPr/>
        <a:lstStyle/>
        <a:p>
          <a:endParaRPr lang="en-US"/>
        </a:p>
      </dgm:t>
    </dgm:pt>
    <dgm:pt modelId="{F3937BC6-1F12-484D-8075-73581FBC5D0C}" type="sibTrans" cxnId="{6F7FA219-C7C1-0A42-9EB8-98601ABB0852}">
      <dgm:prSet/>
      <dgm:spPr/>
      <dgm:t>
        <a:bodyPr/>
        <a:lstStyle/>
        <a:p>
          <a:endParaRPr lang="en-US"/>
        </a:p>
      </dgm:t>
    </dgm:pt>
    <dgm:pt modelId="{6085368C-2C8C-8842-9B2E-0AABC0A46260}" type="pres">
      <dgm:prSet presAssocID="{E967742B-7EA6-8F4B-83B6-74447D031746}" presName="Name0" presStyleCnt="0">
        <dgm:presLayoutVars>
          <dgm:dir/>
          <dgm:resizeHandles val="exact"/>
        </dgm:presLayoutVars>
      </dgm:prSet>
      <dgm:spPr/>
    </dgm:pt>
    <dgm:pt modelId="{651B864D-B086-B94D-B31A-D2230034DD32}" type="pres">
      <dgm:prSet presAssocID="{E3860757-4594-A444-8F02-4FC3000BDDAF}" presName="parTxOnly" presStyleLbl="node1" presStyleIdx="0" presStyleCnt="5">
        <dgm:presLayoutVars>
          <dgm:bulletEnabled val="1"/>
        </dgm:presLayoutVars>
      </dgm:prSet>
      <dgm:spPr/>
    </dgm:pt>
    <dgm:pt modelId="{738025D2-9656-474B-BFCE-217CB770E6F2}" type="pres">
      <dgm:prSet presAssocID="{44569839-F6DC-DD43-B6D6-1D67DC8C90CB}" presName="parSpace" presStyleCnt="0"/>
      <dgm:spPr/>
    </dgm:pt>
    <dgm:pt modelId="{E1198B4C-A7DF-2B46-ACFC-9F6690C6E720}" type="pres">
      <dgm:prSet presAssocID="{6DED6470-8C73-2043-A9B5-DA0E26482180}" presName="parTxOnly" presStyleLbl="node1" presStyleIdx="1" presStyleCnt="5">
        <dgm:presLayoutVars>
          <dgm:bulletEnabled val="1"/>
        </dgm:presLayoutVars>
      </dgm:prSet>
      <dgm:spPr/>
    </dgm:pt>
    <dgm:pt modelId="{EF7F38E2-0FE6-F543-9286-B95F3D634781}" type="pres">
      <dgm:prSet presAssocID="{393B2C37-120E-1D46-9077-6A479F470E76}" presName="parSpace" presStyleCnt="0"/>
      <dgm:spPr/>
    </dgm:pt>
    <dgm:pt modelId="{52EF9A6C-89EB-1743-BEC4-A4F072FED136}" type="pres">
      <dgm:prSet presAssocID="{F2460AF0-0743-0D41-AEED-826AA04358E5}" presName="parTxOnly" presStyleLbl="node1" presStyleIdx="2" presStyleCnt="5">
        <dgm:presLayoutVars>
          <dgm:bulletEnabled val="1"/>
        </dgm:presLayoutVars>
      </dgm:prSet>
      <dgm:spPr/>
    </dgm:pt>
    <dgm:pt modelId="{E5A4BCE3-0DF4-D340-9978-967FAC4F7F2F}" type="pres">
      <dgm:prSet presAssocID="{A71E2B0F-B954-A244-ADA2-D0AC069C64E3}" presName="parSpace" presStyleCnt="0"/>
      <dgm:spPr/>
    </dgm:pt>
    <dgm:pt modelId="{1DF7D451-07BB-E149-AF40-DD4EC6D664AD}" type="pres">
      <dgm:prSet presAssocID="{A927BDF6-AAEA-B44B-A877-1C34C1BAACF5}" presName="parTxOnly" presStyleLbl="node1" presStyleIdx="3" presStyleCnt="5">
        <dgm:presLayoutVars>
          <dgm:bulletEnabled val="1"/>
        </dgm:presLayoutVars>
      </dgm:prSet>
      <dgm:spPr/>
    </dgm:pt>
    <dgm:pt modelId="{37CBA0A6-7E34-A646-A98F-17828ED4275E}" type="pres">
      <dgm:prSet presAssocID="{E6F8BDA7-72A0-A64D-A084-98B2046D662A}" presName="parSpace" presStyleCnt="0"/>
      <dgm:spPr/>
    </dgm:pt>
    <dgm:pt modelId="{A4CD818A-6AD6-E94D-A853-2EA1F68A988C}" type="pres">
      <dgm:prSet presAssocID="{B24271AE-B0BC-5B40-8F22-7456C93744D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514F2618-9258-0A45-9C06-693790FF23E2}" type="presOf" srcId="{F2460AF0-0743-0D41-AEED-826AA04358E5}" destId="{52EF9A6C-89EB-1743-BEC4-A4F072FED136}" srcOrd="0" destOrd="0" presId="urn:microsoft.com/office/officeart/2005/8/layout/hChevron3"/>
    <dgm:cxn modelId="{6F7FA219-C7C1-0A42-9EB8-98601ABB0852}" srcId="{E967742B-7EA6-8F4B-83B6-74447D031746}" destId="{B24271AE-B0BC-5B40-8F22-7456C93744DF}" srcOrd="4" destOrd="0" parTransId="{B3589DC8-3BE3-D24D-BFEE-FA7052125C9F}" sibTransId="{F3937BC6-1F12-484D-8075-73581FBC5D0C}"/>
    <dgm:cxn modelId="{88FC431E-E79B-F74E-B1C1-63432D9B3917}" type="presOf" srcId="{A927BDF6-AAEA-B44B-A877-1C34C1BAACF5}" destId="{1DF7D451-07BB-E149-AF40-DD4EC6D664AD}" srcOrd="0" destOrd="0" presId="urn:microsoft.com/office/officeart/2005/8/layout/hChevron3"/>
    <dgm:cxn modelId="{2E9FDB37-6010-C542-9C42-E9953F7D89B1}" srcId="{E967742B-7EA6-8F4B-83B6-74447D031746}" destId="{E3860757-4594-A444-8F02-4FC3000BDDAF}" srcOrd="0" destOrd="0" parTransId="{4F9E5C2C-8BB5-8F4B-86C5-2FC3E8675852}" sibTransId="{44569839-F6DC-DD43-B6D6-1D67DC8C90CB}"/>
    <dgm:cxn modelId="{D8635A61-260B-A640-B5D0-D0359D119D0B}" type="presOf" srcId="{6DED6470-8C73-2043-A9B5-DA0E26482180}" destId="{E1198B4C-A7DF-2B46-ACFC-9F6690C6E720}" srcOrd="0" destOrd="0" presId="urn:microsoft.com/office/officeart/2005/8/layout/hChevron3"/>
    <dgm:cxn modelId="{52EE9689-05E8-6543-AD5E-1CCB06FB9103}" type="presOf" srcId="{B24271AE-B0BC-5B40-8F22-7456C93744DF}" destId="{A4CD818A-6AD6-E94D-A853-2EA1F68A988C}" srcOrd="0" destOrd="0" presId="urn:microsoft.com/office/officeart/2005/8/layout/hChevron3"/>
    <dgm:cxn modelId="{949E87AD-C245-B042-B402-F235D45AC979}" type="presOf" srcId="{E967742B-7EA6-8F4B-83B6-74447D031746}" destId="{6085368C-2C8C-8842-9B2E-0AABC0A46260}" srcOrd="0" destOrd="0" presId="urn:microsoft.com/office/officeart/2005/8/layout/hChevron3"/>
    <dgm:cxn modelId="{8C97F7C1-29C1-1144-B3A9-D935A2E4AA14}" type="presOf" srcId="{E3860757-4594-A444-8F02-4FC3000BDDAF}" destId="{651B864D-B086-B94D-B31A-D2230034DD32}" srcOrd="0" destOrd="0" presId="urn:microsoft.com/office/officeart/2005/8/layout/hChevron3"/>
    <dgm:cxn modelId="{F5FFD7DA-1592-1E40-9337-F20DE37BFA7F}" srcId="{E967742B-7EA6-8F4B-83B6-74447D031746}" destId="{6DED6470-8C73-2043-A9B5-DA0E26482180}" srcOrd="1" destOrd="0" parTransId="{D0FE9895-20A9-C54E-B2FB-74C3CCA2F7C8}" sibTransId="{393B2C37-120E-1D46-9077-6A479F470E76}"/>
    <dgm:cxn modelId="{480CA2F4-17C2-BA4B-9333-CD32C45B20FB}" srcId="{E967742B-7EA6-8F4B-83B6-74447D031746}" destId="{A927BDF6-AAEA-B44B-A877-1C34C1BAACF5}" srcOrd="3" destOrd="0" parTransId="{EAB83AE3-61C3-9C4A-9DFE-F12BD4E0CB9C}" sibTransId="{E6F8BDA7-72A0-A64D-A084-98B2046D662A}"/>
    <dgm:cxn modelId="{A4C3E2FC-AFCC-1541-9732-A40BDD74219C}" srcId="{E967742B-7EA6-8F4B-83B6-74447D031746}" destId="{F2460AF0-0743-0D41-AEED-826AA04358E5}" srcOrd="2" destOrd="0" parTransId="{F14527A5-22C6-9B48-B135-745E5FAF14E4}" sibTransId="{A71E2B0F-B954-A244-ADA2-D0AC069C64E3}"/>
    <dgm:cxn modelId="{CF9D7833-FE7D-DC47-ACBF-938F68D9ED42}" type="presParOf" srcId="{6085368C-2C8C-8842-9B2E-0AABC0A46260}" destId="{651B864D-B086-B94D-B31A-D2230034DD32}" srcOrd="0" destOrd="0" presId="urn:microsoft.com/office/officeart/2005/8/layout/hChevron3"/>
    <dgm:cxn modelId="{2C033572-4676-654E-A031-ADCA373716B3}" type="presParOf" srcId="{6085368C-2C8C-8842-9B2E-0AABC0A46260}" destId="{738025D2-9656-474B-BFCE-217CB770E6F2}" srcOrd="1" destOrd="0" presId="urn:microsoft.com/office/officeart/2005/8/layout/hChevron3"/>
    <dgm:cxn modelId="{FF7CA6B5-61EB-5A4D-8B62-E212E12BAEC5}" type="presParOf" srcId="{6085368C-2C8C-8842-9B2E-0AABC0A46260}" destId="{E1198B4C-A7DF-2B46-ACFC-9F6690C6E720}" srcOrd="2" destOrd="0" presId="urn:microsoft.com/office/officeart/2005/8/layout/hChevron3"/>
    <dgm:cxn modelId="{8B5D0AE1-F94A-CB48-8CEF-E5A1F227C208}" type="presParOf" srcId="{6085368C-2C8C-8842-9B2E-0AABC0A46260}" destId="{EF7F38E2-0FE6-F543-9286-B95F3D634781}" srcOrd="3" destOrd="0" presId="urn:microsoft.com/office/officeart/2005/8/layout/hChevron3"/>
    <dgm:cxn modelId="{B0E70B25-16CE-8140-B743-EC60161F0CCA}" type="presParOf" srcId="{6085368C-2C8C-8842-9B2E-0AABC0A46260}" destId="{52EF9A6C-89EB-1743-BEC4-A4F072FED136}" srcOrd="4" destOrd="0" presId="urn:microsoft.com/office/officeart/2005/8/layout/hChevron3"/>
    <dgm:cxn modelId="{1A495C12-0B8D-E348-865C-3457305C4360}" type="presParOf" srcId="{6085368C-2C8C-8842-9B2E-0AABC0A46260}" destId="{E5A4BCE3-0DF4-D340-9978-967FAC4F7F2F}" srcOrd="5" destOrd="0" presId="urn:microsoft.com/office/officeart/2005/8/layout/hChevron3"/>
    <dgm:cxn modelId="{37C64AEC-7F06-3A4B-BFE1-86E9E3CB44B4}" type="presParOf" srcId="{6085368C-2C8C-8842-9B2E-0AABC0A46260}" destId="{1DF7D451-07BB-E149-AF40-DD4EC6D664AD}" srcOrd="6" destOrd="0" presId="urn:microsoft.com/office/officeart/2005/8/layout/hChevron3"/>
    <dgm:cxn modelId="{1BFE4C2C-1008-9547-A423-F2BC3EB217EC}" type="presParOf" srcId="{6085368C-2C8C-8842-9B2E-0AABC0A46260}" destId="{37CBA0A6-7E34-A646-A98F-17828ED4275E}" srcOrd="7" destOrd="0" presId="urn:microsoft.com/office/officeart/2005/8/layout/hChevron3"/>
    <dgm:cxn modelId="{A588D02B-588C-414A-8222-91D89819DA43}" type="presParOf" srcId="{6085368C-2C8C-8842-9B2E-0AABC0A46260}" destId="{A4CD818A-6AD6-E94D-A853-2EA1F68A988C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67742B-7EA6-8F4B-83B6-74447D031746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E3860757-4594-A444-8F02-4FC3000BDDAF}">
      <dgm:prSet phldrT="[Text]"/>
      <dgm:spPr/>
      <dgm:t>
        <a:bodyPr/>
        <a:lstStyle/>
        <a:p>
          <a:r>
            <a:rPr lang="en-US" dirty="0"/>
            <a:t>Obtain Data</a:t>
          </a:r>
        </a:p>
      </dgm:t>
    </dgm:pt>
    <dgm:pt modelId="{4F9E5C2C-8BB5-8F4B-86C5-2FC3E8675852}" type="parTrans" cxnId="{2E9FDB37-6010-C542-9C42-E9953F7D89B1}">
      <dgm:prSet/>
      <dgm:spPr/>
      <dgm:t>
        <a:bodyPr/>
        <a:lstStyle/>
        <a:p>
          <a:endParaRPr lang="en-US"/>
        </a:p>
      </dgm:t>
    </dgm:pt>
    <dgm:pt modelId="{44569839-F6DC-DD43-B6D6-1D67DC8C90CB}" type="sibTrans" cxnId="{2E9FDB37-6010-C542-9C42-E9953F7D89B1}">
      <dgm:prSet/>
      <dgm:spPr/>
      <dgm:t>
        <a:bodyPr/>
        <a:lstStyle/>
        <a:p>
          <a:endParaRPr lang="en-US"/>
        </a:p>
      </dgm:t>
    </dgm:pt>
    <dgm:pt modelId="{6DED6470-8C73-2043-A9B5-DA0E26482180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Scrub</a:t>
          </a:r>
        </a:p>
      </dgm:t>
    </dgm:pt>
    <dgm:pt modelId="{D0FE9895-20A9-C54E-B2FB-74C3CCA2F7C8}" type="parTrans" cxnId="{F5FFD7DA-1592-1E40-9337-F20DE37BFA7F}">
      <dgm:prSet/>
      <dgm:spPr/>
      <dgm:t>
        <a:bodyPr/>
        <a:lstStyle/>
        <a:p>
          <a:endParaRPr lang="en-US"/>
        </a:p>
      </dgm:t>
    </dgm:pt>
    <dgm:pt modelId="{393B2C37-120E-1D46-9077-6A479F470E76}" type="sibTrans" cxnId="{F5FFD7DA-1592-1E40-9337-F20DE37BFA7F}">
      <dgm:prSet/>
      <dgm:spPr/>
      <dgm:t>
        <a:bodyPr/>
        <a:lstStyle/>
        <a:p>
          <a:endParaRPr lang="en-US"/>
        </a:p>
      </dgm:t>
    </dgm:pt>
    <dgm:pt modelId="{F2460AF0-0743-0D41-AEED-826AA04358E5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Explore</a:t>
          </a:r>
        </a:p>
      </dgm:t>
    </dgm:pt>
    <dgm:pt modelId="{F14527A5-22C6-9B48-B135-745E5FAF14E4}" type="parTrans" cxnId="{A4C3E2FC-AFCC-1541-9732-A40BDD74219C}">
      <dgm:prSet/>
      <dgm:spPr/>
      <dgm:t>
        <a:bodyPr/>
        <a:lstStyle/>
        <a:p>
          <a:endParaRPr lang="en-US"/>
        </a:p>
      </dgm:t>
    </dgm:pt>
    <dgm:pt modelId="{A71E2B0F-B954-A244-ADA2-D0AC069C64E3}" type="sibTrans" cxnId="{A4C3E2FC-AFCC-1541-9732-A40BDD74219C}">
      <dgm:prSet/>
      <dgm:spPr/>
      <dgm:t>
        <a:bodyPr/>
        <a:lstStyle/>
        <a:p>
          <a:endParaRPr lang="en-US"/>
        </a:p>
      </dgm:t>
    </dgm:pt>
    <dgm:pt modelId="{A927BDF6-AAEA-B44B-A877-1C34C1BAACF5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Model</a:t>
          </a:r>
        </a:p>
      </dgm:t>
    </dgm:pt>
    <dgm:pt modelId="{EAB83AE3-61C3-9C4A-9DFE-F12BD4E0CB9C}" type="parTrans" cxnId="{480CA2F4-17C2-BA4B-9333-CD32C45B20FB}">
      <dgm:prSet/>
      <dgm:spPr/>
      <dgm:t>
        <a:bodyPr/>
        <a:lstStyle/>
        <a:p>
          <a:endParaRPr lang="en-US"/>
        </a:p>
      </dgm:t>
    </dgm:pt>
    <dgm:pt modelId="{E6F8BDA7-72A0-A64D-A084-98B2046D662A}" type="sibTrans" cxnId="{480CA2F4-17C2-BA4B-9333-CD32C45B20FB}">
      <dgm:prSet/>
      <dgm:spPr/>
      <dgm:t>
        <a:bodyPr/>
        <a:lstStyle/>
        <a:p>
          <a:endParaRPr lang="en-US"/>
        </a:p>
      </dgm:t>
    </dgm:pt>
    <dgm:pt modelId="{B24271AE-B0BC-5B40-8F22-7456C93744DF}">
      <dgm:prSet phldrT="[Text]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dirty="0"/>
            <a:t>Use</a:t>
          </a:r>
        </a:p>
      </dgm:t>
    </dgm:pt>
    <dgm:pt modelId="{B3589DC8-3BE3-D24D-BFEE-FA7052125C9F}" type="parTrans" cxnId="{6F7FA219-C7C1-0A42-9EB8-98601ABB0852}">
      <dgm:prSet/>
      <dgm:spPr/>
      <dgm:t>
        <a:bodyPr/>
        <a:lstStyle/>
        <a:p>
          <a:endParaRPr lang="en-US"/>
        </a:p>
      </dgm:t>
    </dgm:pt>
    <dgm:pt modelId="{F3937BC6-1F12-484D-8075-73581FBC5D0C}" type="sibTrans" cxnId="{6F7FA219-C7C1-0A42-9EB8-98601ABB0852}">
      <dgm:prSet/>
      <dgm:spPr/>
      <dgm:t>
        <a:bodyPr/>
        <a:lstStyle/>
        <a:p>
          <a:endParaRPr lang="en-US"/>
        </a:p>
      </dgm:t>
    </dgm:pt>
    <dgm:pt modelId="{6085368C-2C8C-8842-9B2E-0AABC0A46260}" type="pres">
      <dgm:prSet presAssocID="{E967742B-7EA6-8F4B-83B6-74447D031746}" presName="Name0" presStyleCnt="0">
        <dgm:presLayoutVars>
          <dgm:dir/>
          <dgm:resizeHandles val="exact"/>
        </dgm:presLayoutVars>
      </dgm:prSet>
      <dgm:spPr/>
    </dgm:pt>
    <dgm:pt modelId="{651B864D-B086-B94D-B31A-D2230034DD32}" type="pres">
      <dgm:prSet presAssocID="{E3860757-4594-A444-8F02-4FC3000BDDAF}" presName="parTxOnly" presStyleLbl="node1" presStyleIdx="0" presStyleCnt="5">
        <dgm:presLayoutVars>
          <dgm:bulletEnabled val="1"/>
        </dgm:presLayoutVars>
      </dgm:prSet>
      <dgm:spPr/>
    </dgm:pt>
    <dgm:pt modelId="{738025D2-9656-474B-BFCE-217CB770E6F2}" type="pres">
      <dgm:prSet presAssocID="{44569839-F6DC-DD43-B6D6-1D67DC8C90CB}" presName="parSpace" presStyleCnt="0"/>
      <dgm:spPr/>
    </dgm:pt>
    <dgm:pt modelId="{E1198B4C-A7DF-2B46-ACFC-9F6690C6E720}" type="pres">
      <dgm:prSet presAssocID="{6DED6470-8C73-2043-A9B5-DA0E26482180}" presName="parTxOnly" presStyleLbl="node1" presStyleIdx="1" presStyleCnt="5">
        <dgm:presLayoutVars>
          <dgm:bulletEnabled val="1"/>
        </dgm:presLayoutVars>
      </dgm:prSet>
      <dgm:spPr/>
    </dgm:pt>
    <dgm:pt modelId="{EF7F38E2-0FE6-F543-9286-B95F3D634781}" type="pres">
      <dgm:prSet presAssocID="{393B2C37-120E-1D46-9077-6A479F470E76}" presName="parSpace" presStyleCnt="0"/>
      <dgm:spPr/>
    </dgm:pt>
    <dgm:pt modelId="{52EF9A6C-89EB-1743-BEC4-A4F072FED136}" type="pres">
      <dgm:prSet presAssocID="{F2460AF0-0743-0D41-AEED-826AA04358E5}" presName="parTxOnly" presStyleLbl="node1" presStyleIdx="2" presStyleCnt="5">
        <dgm:presLayoutVars>
          <dgm:bulletEnabled val="1"/>
        </dgm:presLayoutVars>
      </dgm:prSet>
      <dgm:spPr/>
    </dgm:pt>
    <dgm:pt modelId="{E5A4BCE3-0DF4-D340-9978-967FAC4F7F2F}" type="pres">
      <dgm:prSet presAssocID="{A71E2B0F-B954-A244-ADA2-D0AC069C64E3}" presName="parSpace" presStyleCnt="0"/>
      <dgm:spPr/>
    </dgm:pt>
    <dgm:pt modelId="{1DF7D451-07BB-E149-AF40-DD4EC6D664AD}" type="pres">
      <dgm:prSet presAssocID="{A927BDF6-AAEA-B44B-A877-1C34C1BAACF5}" presName="parTxOnly" presStyleLbl="node1" presStyleIdx="3" presStyleCnt="5">
        <dgm:presLayoutVars>
          <dgm:bulletEnabled val="1"/>
        </dgm:presLayoutVars>
      </dgm:prSet>
      <dgm:spPr/>
    </dgm:pt>
    <dgm:pt modelId="{37CBA0A6-7E34-A646-A98F-17828ED4275E}" type="pres">
      <dgm:prSet presAssocID="{E6F8BDA7-72A0-A64D-A084-98B2046D662A}" presName="parSpace" presStyleCnt="0"/>
      <dgm:spPr/>
    </dgm:pt>
    <dgm:pt modelId="{A4CD818A-6AD6-E94D-A853-2EA1F68A988C}" type="pres">
      <dgm:prSet presAssocID="{B24271AE-B0BC-5B40-8F22-7456C93744D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514F2618-9258-0A45-9C06-693790FF23E2}" type="presOf" srcId="{F2460AF0-0743-0D41-AEED-826AA04358E5}" destId="{52EF9A6C-89EB-1743-BEC4-A4F072FED136}" srcOrd="0" destOrd="0" presId="urn:microsoft.com/office/officeart/2005/8/layout/hChevron3"/>
    <dgm:cxn modelId="{6F7FA219-C7C1-0A42-9EB8-98601ABB0852}" srcId="{E967742B-7EA6-8F4B-83B6-74447D031746}" destId="{B24271AE-B0BC-5B40-8F22-7456C93744DF}" srcOrd="4" destOrd="0" parTransId="{B3589DC8-3BE3-D24D-BFEE-FA7052125C9F}" sibTransId="{F3937BC6-1F12-484D-8075-73581FBC5D0C}"/>
    <dgm:cxn modelId="{88FC431E-E79B-F74E-B1C1-63432D9B3917}" type="presOf" srcId="{A927BDF6-AAEA-B44B-A877-1C34C1BAACF5}" destId="{1DF7D451-07BB-E149-AF40-DD4EC6D664AD}" srcOrd="0" destOrd="0" presId="urn:microsoft.com/office/officeart/2005/8/layout/hChevron3"/>
    <dgm:cxn modelId="{2E9FDB37-6010-C542-9C42-E9953F7D89B1}" srcId="{E967742B-7EA6-8F4B-83B6-74447D031746}" destId="{E3860757-4594-A444-8F02-4FC3000BDDAF}" srcOrd="0" destOrd="0" parTransId="{4F9E5C2C-8BB5-8F4B-86C5-2FC3E8675852}" sibTransId="{44569839-F6DC-DD43-B6D6-1D67DC8C90CB}"/>
    <dgm:cxn modelId="{D8635A61-260B-A640-B5D0-D0359D119D0B}" type="presOf" srcId="{6DED6470-8C73-2043-A9B5-DA0E26482180}" destId="{E1198B4C-A7DF-2B46-ACFC-9F6690C6E720}" srcOrd="0" destOrd="0" presId="urn:microsoft.com/office/officeart/2005/8/layout/hChevron3"/>
    <dgm:cxn modelId="{52EE9689-05E8-6543-AD5E-1CCB06FB9103}" type="presOf" srcId="{B24271AE-B0BC-5B40-8F22-7456C93744DF}" destId="{A4CD818A-6AD6-E94D-A853-2EA1F68A988C}" srcOrd="0" destOrd="0" presId="urn:microsoft.com/office/officeart/2005/8/layout/hChevron3"/>
    <dgm:cxn modelId="{949E87AD-C245-B042-B402-F235D45AC979}" type="presOf" srcId="{E967742B-7EA6-8F4B-83B6-74447D031746}" destId="{6085368C-2C8C-8842-9B2E-0AABC0A46260}" srcOrd="0" destOrd="0" presId="urn:microsoft.com/office/officeart/2005/8/layout/hChevron3"/>
    <dgm:cxn modelId="{8C97F7C1-29C1-1144-B3A9-D935A2E4AA14}" type="presOf" srcId="{E3860757-4594-A444-8F02-4FC3000BDDAF}" destId="{651B864D-B086-B94D-B31A-D2230034DD32}" srcOrd="0" destOrd="0" presId="urn:microsoft.com/office/officeart/2005/8/layout/hChevron3"/>
    <dgm:cxn modelId="{F5FFD7DA-1592-1E40-9337-F20DE37BFA7F}" srcId="{E967742B-7EA6-8F4B-83B6-74447D031746}" destId="{6DED6470-8C73-2043-A9B5-DA0E26482180}" srcOrd="1" destOrd="0" parTransId="{D0FE9895-20A9-C54E-B2FB-74C3CCA2F7C8}" sibTransId="{393B2C37-120E-1D46-9077-6A479F470E76}"/>
    <dgm:cxn modelId="{480CA2F4-17C2-BA4B-9333-CD32C45B20FB}" srcId="{E967742B-7EA6-8F4B-83B6-74447D031746}" destId="{A927BDF6-AAEA-B44B-A877-1C34C1BAACF5}" srcOrd="3" destOrd="0" parTransId="{EAB83AE3-61C3-9C4A-9DFE-F12BD4E0CB9C}" sibTransId="{E6F8BDA7-72A0-A64D-A084-98B2046D662A}"/>
    <dgm:cxn modelId="{A4C3E2FC-AFCC-1541-9732-A40BDD74219C}" srcId="{E967742B-7EA6-8F4B-83B6-74447D031746}" destId="{F2460AF0-0743-0D41-AEED-826AA04358E5}" srcOrd="2" destOrd="0" parTransId="{F14527A5-22C6-9B48-B135-745E5FAF14E4}" sibTransId="{A71E2B0F-B954-A244-ADA2-D0AC069C64E3}"/>
    <dgm:cxn modelId="{CF9D7833-FE7D-DC47-ACBF-938F68D9ED42}" type="presParOf" srcId="{6085368C-2C8C-8842-9B2E-0AABC0A46260}" destId="{651B864D-B086-B94D-B31A-D2230034DD32}" srcOrd="0" destOrd="0" presId="urn:microsoft.com/office/officeart/2005/8/layout/hChevron3"/>
    <dgm:cxn modelId="{2C033572-4676-654E-A031-ADCA373716B3}" type="presParOf" srcId="{6085368C-2C8C-8842-9B2E-0AABC0A46260}" destId="{738025D2-9656-474B-BFCE-217CB770E6F2}" srcOrd="1" destOrd="0" presId="urn:microsoft.com/office/officeart/2005/8/layout/hChevron3"/>
    <dgm:cxn modelId="{FF7CA6B5-61EB-5A4D-8B62-E212E12BAEC5}" type="presParOf" srcId="{6085368C-2C8C-8842-9B2E-0AABC0A46260}" destId="{E1198B4C-A7DF-2B46-ACFC-9F6690C6E720}" srcOrd="2" destOrd="0" presId="urn:microsoft.com/office/officeart/2005/8/layout/hChevron3"/>
    <dgm:cxn modelId="{8B5D0AE1-F94A-CB48-8CEF-E5A1F227C208}" type="presParOf" srcId="{6085368C-2C8C-8842-9B2E-0AABC0A46260}" destId="{EF7F38E2-0FE6-F543-9286-B95F3D634781}" srcOrd="3" destOrd="0" presId="urn:microsoft.com/office/officeart/2005/8/layout/hChevron3"/>
    <dgm:cxn modelId="{B0E70B25-16CE-8140-B743-EC60161F0CCA}" type="presParOf" srcId="{6085368C-2C8C-8842-9B2E-0AABC0A46260}" destId="{52EF9A6C-89EB-1743-BEC4-A4F072FED136}" srcOrd="4" destOrd="0" presId="urn:microsoft.com/office/officeart/2005/8/layout/hChevron3"/>
    <dgm:cxn modelId="{1A495C12-0B8D-E348-865C-3457305C4360}" type="presParOf" srcId="{6085368C-2C8C-8842-9B2E-0AABC0A46260}" destId="{E5A4BCE3-0DF4-D340-9978-967FAC4F7F2F}" srcOrd="5" destOrd="0" presId="urn:microsoft.com/office/officeart/2005/8/layout/hChevron3"/>
    <dgm:cxn modelId="{37C64AEC-7F06-3A4B-BFE1-86E9E3CB44B4}" type="presParOf" srcId="{6085368C-2C8C-8842-9B2E-0AABC0A46260}" destId="{1DF7D451-07BB-E149-AF40-DD4EC6D664AD}" srcOrd="6" destOrd="0" presId="urn:microsoft.com/office/officeart/2005/8/layout/hChevron3"/>
    <dgm:cxn modelId="{1BFE4C2C-1008-9547-A423-F2BC3EB217EC}" type="presParOf" srcId="{6085368C-2C8C-8842-9B2E-0AABC0A46260}" destId="{37CBA0A6-7E34-A646-A98F-17828ED4275E}" srcOrd="7" destOrd="0" presId="urn:microsoft.com/office/officeart/2005/8/layout/hChevron3"/>
    <dgm:cxn modelId="{A588D02B-588C-414A-8222-91D89819DA43}" type="presParOf" srcId="{6085368C-2C8C-8842-9B2E-0AABC0A46260}" destId="{A4CD818A-6AD6-E94D-A853-2EA1F68A988C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67742B-7EA6-8F4B-83B6-74447D031746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E3860757-4594-A444-8F02-4FC3000BDDAF}">
      <dgm:prSet phldrT="[Text]"/>
      <dgm:spPr/>
      <dgm:t>
        <a:bodyPr/>
        <a:lstStyle/>
        <a:p>
          <a:r>
            <a:rPr lang="en-US" dirty="0"/>
            <a:t>Obtain Data</a:t>
          </a:r>
        </a:p>
      </dgm:t>
    </dgm:pt>
    <dgm:pt modelId="{4F9E5C2C-8BB5-8F4B-86C5-2FC3E8675852}" type="parTrans" cxnId="{2E9FDB37-6010-C542-9C42-E9953F7D89B1}">
      <dgm:prSet/>
      <dgm:spPr/>
      <dgm:t>
        <a:bodyPr/>
        <a:lstStyle/>
        <a:p>
          <a:endParaRPr lang="en-US"/>
        </a:p>
      </dgm:t>
    </dgm:pt>
    <dgm:pt modelId="{44569839-F6DC-DD43-B6D6-1D67DC8C90CB}" type="sibTrans" cxnId="{2E9FDB37-6010-C542-9C42-E9953F7D89B1}">
      <dgm:prSet/>
      <dgm:spPr/>
      <dgm:t>
        <a:bodyPr/>
        <a:lstStyle/>
        <a:p>
          <a:endParaRPr lang="en-US"/>
        </a:p>
      </dgm:t>
    </dgm:pt>
    <dgm:pt modelId="{6DED6470-8C73-2043-A9B5-DA0E26482180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Scrub</a:t>
          </a:r>
        </a:p>
      </dgm:t>
    </dgm:pt>
    <dgm:pt modelId="{D0FE9895-20A9-C54E-B2FB-74C3CCA2F7C8}" type="parTrans" cxnId="{F5FFD7DA-1592-1E40-9337-F20DE37BFA7F}">
      <dgm:prSet/>
      <dgm:spPr/>
      <dgm:t>
        <a:bodyPr/>
        <a:lstStyle/>
        <a:p>
          <a:endParaRPr lang="en-US"/>
        </a:p>
      </dgm:t>
    </dgm:pt>
    <dgm:pt modelId="{393B2C37-120E-1D46-9077-6A479F470E76}" type="sibTrans" cxnId="{F5FFD7DA-1592-1E40-9337-F20DE37BFA7F}">
      <dgm:prSet/>
      <dgm:spPr/>
      <dgm:t>
        <a:bodyPr/>
        <a:lstStyle/>
        <a:p>
          <a:endParaRPr lang="en-US"/>
        </a:p>
      </dgm:t>
    </dgm:pt>
    <dgm:pt modelId="{F2460AF0-0743-0D41-AEED-826AA04358E5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Explore</a:t>
          </a:r>
        </a:p>
      </dgm:t>
    </dgm:pt>
    <dgm:pt modelId="{F14527A5-22C6-9B48-B135-745E5FAF14E4}" type="parTrans" cxnId="{A4C3E2FC-AFCC-1541-9732-A40BDD74219C}">
      <dgm:prSet/>
      <dgm:spPr/>
      <dgm:t>
        <a:bodyPr/>
        <a:lstStyle/>
        <a:p>
          <a:endParaRPr lang="en-US"/>
        </a:p>
      </dgm:t>
    </dgm:pt>
    <dgm:pt modelId="{A71E2B0F-B954-A244-ADA2-D0AC069C64E3}" type="sibTrans" cxnId="{A4C3E2FC-AFCC-1541-9732-A40BDD74219C}">
      <dgm:prSet/>
      <dgm:spPr/>
      <dgm:t>
        <a:bodyPr/>
        <a:lstStyle/>
        <a:p>
          <a:endParaRPr lang="en-US"/>
        </a:p>
      </dgm:t>
    </dgm:pt>
    <dgm:pt modelId="{A927BDF6-AAEA-B44B-A877-1C34C1BAACF5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Model</a:t>
          </a:r>
        </a:p>
      </dgm:t>
    </dgm:pt>
    <dgm:pt modelId="{EAB83AE3-61C3-9C4A-9DFE-F12BD4E0CB9C}" type="parTrans" cxnId="{480CA2F4-17C2-BA4B-9333-CD32C45B20FB}">
      <dgm:prSet/>
      <dgm:spPr/>
      <dgm:t>
        <a:bodyPr/>
        <a:lstStyle/>
        <a:p>
          <a:endParaRPr lang="en-US"/>
        </a:p>
      </dgm:t>
    </dgm:pt>
    <dgm:pt modelId="{E6F8BDA7-72A0-A64D-A084-98B2046D662A}" type="sibTrans" cxnId="{480CA2F4-17C2-BA4B-9333-CD32C45B20FB}">
      <dgm:prSet/>
      <dgm:spPr/>
      <dgm:t>
        <a:bodyPr/>
        <a:lstStyle/>
        <a:p>
          <a:endParaRPr lang="en-US"/>
        </a:p>
      </dgm:t>
    </dgm:pt>
    <dgm:pt modelId="{B24271AE-B0BC-5B40-8F22-7456C93744DF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Use</a:t>
          </a:r>
        </a:p>
      </dgm:t>
    </dgm:pt>
    <dgm:pt modelId="{B3589DC8-3BE3-D24D-BFEE-FA7052125C9F}" type="parTrans" cxnId="{6F7FA219-C7C1-0A42-9EB8-98601ABB0852}">
      <dgm:prSet/>
      <dgm:spPr/>
      <dgm:t>
        <a:bodyPr/>
        <a:lstStyle/>
        <a:p>
          <a:endParaRPr lang="en-US"/>
        </a:p>
      </dgm:t>
    </dgm:pt>
    <dgm:pt modelId="{F3937BC6-1F12-484D-8075-73581FBC5D0C}" type="sibTrans" cxnId="{6F7FA219-C7C1-0A42-9EB8-98601ABB0852}">
      <dgm:prSet/>
      <dgm:spPr/>
      <dgm:t>
        <a:bodyPr/>
        <a:lstStyle/>
        <a:p>
          <a:endParaRPr lang="en-US"/>
        </a:p>
      </dgm:t>
    </dgm:pt>
    <dgm:pt modelId="{6085368C-2C8C-8842-9B2E-0AABC0A46260}" type="pres">
      <dgm:prSet presAssocID="{E967742B-7EA6-8F4B-83B6-74447D031746}" presName="Name0" presStyleCnt="0">
        <dgm:presLayoutVars>
          <dgm:dir/>
          <dgm:resizeHandles val="exact"/>
        </dgm:presLayoutVars>
      </dgm:prSet>
      <dgm:spPr/>
    </dgm:pt>
    <dgm:pt modelId="{651B864D-B086-B94D-B31A-D2230034DD32}" type="pres">
      <dgm:prSet presAssocID="{E3860757-4594-A444-8F02-4FC3000BDDAF}" presName="parTxOnly" presStyleLbl="node1" presStyleIdx="0" presStyleCnt="5">
        <dgm:presLayoutVars>
          <dgm:bulletEnabled val="1"/>
        </dgm:presLayoutVars>
      </dgm:prSet>
      <dgm:spPr/>
    </dgm:pt>
    <dgm:pt modelId="{738025D2-9656-474B-BFCE-217CB770E6F2}" type="pres">
      <dgm:prSet presAssocID="{44569839-F6DC-DD43-B6D6-1D67DC8C90CB}" presName="parSpace" presStyleCnt="0"/>
      <dgm:spPr/>
    </dgm:pt>
    <dgm:pt modelId="{E1198B4C-A7DF-2B46-ACFC-9F6690C6E720}" type="pres">
      <dgm:prSet presAssocID="{6DED6470-8C73-2043-A9B5-DA0E26482180}" presName="parTxOnly" presStyleLbl="node1" presStyleIdx="1" presStyleCnt="5">
        <dgm:presLayoutVars>
          <dgm:bulletEnabled val="1"/>
        </dgm:presLayoutVars>
      </dgm:prSet>
      <dgm:spPr/>
    </dgm:pt>
    <dgm:pt modelId="{EF7F38E2-0FE6-F543-9286-B95F3D634781}" type="pres">
      <dgm:prSet presAssocID="{393B2C37-120E-1D46-9077-6A479F470E76}" presName="parSpace" presStyleCnt="0"/>
      <dgm:spPr/>
    </dgm:pt>
    <dgm:pt modelId="{52EF9A6C-89EB-1743-BEC4-A4F072FED136}" type="pres">
      <dgm:prSet presAssocID="{F2460AF0-0743-0D41-AEED-826AA04358E5}" presName="parTxOnly" presStyleLbl="node1" presStyleIdx="2" presStyleCnt="5">
        <dgm:presLayoutVars>
          <dgm:bulletEnabled val="1"/>
        </dgm:presLayoutVars>
      </dgm:prSet>
      <dgm:spPr/>
    </dgm:pt>
    <dgm:pt modelId="{E5A4BCE3-0DF4-D340-9978-967FAC4F7F2F}" type="pres">
      <dgm:prSet presAssocID="{A71E2B0F-B954-A244-ADA2-D0AC069C64E3}" presName="parSpace" presStyleCnt="0"/>
      <dgm:spPr/>
    </dgm:pt>
    <dgm:pt modelId="{1DF7D451-07BB-E149-AF40-DD4EC6D664AD}" type="pres">
      <dgm:prSet presAssocID="{A927BDF6-AAEA-B44B-A877-1C34C1BAACF5}" presName="parTxOnly" presStyleLbl="node1" presStyleIdx="3" presStyleCnt="5">
        <dgm:presLayoutVars>
          <dgm:bulletEnabled val="1"/>
        </dgm:presLayoutVars>
      </dgm:prSet>
      <dgm:spPr/>
    </dgm:pt>
    <dgm:pt modelId="{37CBA0A6-7E34-A646-A98F-17828ED4275E}" type="pres">
      <dgm:prSet presAssocID="{E6F8BDA7-72A0-A64D-A084-98B2046D662A}" presName="parSpace" presStyleCnt="0"/>
      <dgm:spPr/>
    </dgm:pt>
    <dgm:pt modelId="{A4CD818A-6AD6-E94D-A853-2EA1F68A988C}" type="pres">
      <dgm:prSet presAssocID="{B24271AE-B0BC-5B40-8F22-7456C93744D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514F2618-9258-0A45-9C06-693790FF23E2}" type="presOf" srcId="{F2460AF0-0743-0D41-AEED-826AA04358E5}" destId="{52EF9A6C-89EB-1743-BEC4-A4F072FED136}" srcOrd="0" destOrd="0" presId="urn:microsoft.com/office/officeart/2005/8/layout/hChevron3"/>
    <dgm:cxn modelId="{6F7FA219-C7C1-0A42-9EB8-98601ABB0852}" srcId="{E967742B-7EA6-8F4B-83B6-74447D031746}" destId="{B24271AE-B0BC-5B40-8F22-7456C93744DF}" srcOrd="4" destOrd="0" parTransId="{B3589DC8-3BE3-D24D-BFEE-FA7052125C9F}" sibTransId="{F3937BC6-1F12-484D-8075-73581FBC5D0C}"/>
    <dgm:cxn modelId="{88FC431E-E79B-F74E-B1C1-63432D9B3917}" type="presOf" srcId="{A927BDF6-AAEA-B44B-A877-1C34C1BAACF5}" destId="{1DF7D451-07BB-E149-AF40-DD4EC6D664AD}" srcOrd="0" destOrd="0" presId="urn:microsoft.com/office/officeart/2005/8/layout/hChevron3"/>
    <dgm:cxn modelId="{2E9FDB37-6010-C542-9C42-E9953F7D89B1}" srcId="{E967742B-7EA6-8F4B-83B6-74447D031746}" destId="{E3860757-4594-A444-8F02-4FC3000BDDAF}" srcOrd="0" destOrd="0" parTransId="{4F9E5C2C-8BB5-8F4B-86C5-2FC3E8675852}" sibTransId="{44569839-F6DC-DD43-B6D6-1D67DC8C90CB}"/>
    <dgm:cxn modelId="{D8635A61-260B-A640-B5D0-D0359D119D0B}" type="presOf" srcId="{6DED6470-8C73-2043-A9B5-DA0E26482180}" destId="{E1198B4C-A7DF-2B46-ACFC-9F6690C6E720}" srcOrd="0" destOrd="0" presId="urn:microsoft.com/office/officeart/2005/8/layout/hChevron3"/>
    <dgm:cxn modelId="{52EE9689-05E8-6543-AD5E-1CCB06FB9103}" type="presOf" srcId="{B24271AE-B0BC-5B40-8F22-7456C93744DF}" destId="{A4CD818A-6AD6-E94D-A853-2EA1F68A988C}" srcOrd="0" destOrd="0" presId="urn:microsoft.com/office/officeart/2005/8/layout/hChevron3"/>
    <dgm:cxn modelId="{949E87AD-C245-B042-B402-F235D45AC979}" type="presOf" srcId="{E967742B-7EA6-8F4B-83B6-74447D031746}" destId="{6085368C-2C8C-8842-9B2E-0AABC0A46260}" srcOrd="0" destOrd="0" presId="urn:microsoft.com/office/officeart/2005/8/layout/hChevron3"/>
    <dgm:cxn modelId="{8C97F7C1-29C1-1144-B3A9-D935A2E4AA14}" type="presOf" srcId="{E3860757-4594-A444-8F02-4FC3000BDDAF}" destId="{651B864D-B086-B94D-B31A-D2230034DD32}" srcOrd="0" destOrd="0" presId="urn:microsoft.com/office/officeart/2005/8/layout/hChevron3"/>
    <dgm:cxn modelId="{F5FFD7DA-1592-1E40-9337-F20DE37BFA7F}" srcId="{E967742B-7EA6-8F4B-83B6-74447D031746}" destId="{6DED6470-8C73-2043-A9B5-DA0E26482180}" srcOrd="1" destOrd="0" parTransId="{D0FE9895-20A9-C54E-B2FB-74C3CCA2F7C8}" sibTransId="{393B2C37-120E-1D46-9077-6A479F470E76}"/>
    <dgm:cxn modelId="{480CA2F4-17C2-BA4B-9333-CD32C45B20FB}" srcId="{E967742B-7EA6-8F4B-83B6-74447D031746}" destId="{A927BDF6-AAEA-B44B-A877-1C34C1BAACF5}" srcOrd="3" destOrd="0" parTransId="{EAB83AE3-61C3-9C4A-9DFE-F12BD4E0CB9C}" sibTransId="{E6F8BDA7-72A0-A64D-A084-98B2046D662A}"/>
    <dgm:cxn modelId="{A4C3E2FC-AFCC-1541-9732-A40BDD74219C}" srcId="{E967742B-7EA6-8F4B-83B6-74447D031746}" destId="{F2460AF0-0743-0D41-AEED-826AA04358E5}" srcOrd="2" destOrd="0" parTransId="{F14527A5-22C6-9B48-B135-745E5FAF14E4}" sibTransId="{A71E2B0F-B954-A244-ADA2-D0AC069C64E3}"/>
    <dgm:cxn modelId="{CF9D7833-FE7D-DC47-ACBF-938F68D9ED42}" type="presParOf" srcId="{6085368C-2C8C-8842-9B2E-0AABC0A46260}" destId="{651B864D-B086-B94D-B31A-D2230034DD32}" srcOrd="0" destOrd="0" presId="urn:microsoft.com/office/officeart/2005/8/layout/hChevron3"/>
    <dgm:cxn modelId="{2C033572-4676-654E-A031-ADCA373716B3}" type="presParOf" srcId="{6085368C-2C8C-8842-9B2E-0AABC0A46260}" destId="{738025D2-9656-474B-BFCE-217CB770E6F2}" srcOrd="1" destOrd="0" presId="urn:microsoft.com/office/officeart/2005/8/layout/hChevron3"/>
    <dgm:cxn modelId="{FF7CA6B5-61EB-5A4D-8B62-E212E12BAEC5}" type="presParOf" srcId="{6085368C-2C8C-8842-9B2E-0AABC0A46260}" destId="{E1198B4C-A7DF-2B46-ACFC-9F6690C6E720}" srcOrd="2" destOrd="0" presId="urn:microsoft.com/office/officeart/2005/8/layout/hChevron3"/>
    <dgm:cxn modelId="{8B5D0AE1-F94A-CB48-8CEF-E5A1F227C208}" type="presParOf" srcId="{6085368C-2C8C-8842-9B2E-0AABC0A46260}" destId="{EF7F38E2-0FE6-F543-9286-B95F3D634781}" srcOrd="3" destOrd="0" presId="urn:microsoft.com/office/officeart/2005/8/layout/hChevron3"/>
    <dgm:cxn modelId="{B0E70B25-16CE-8140-B743-EC60161F0CCA}" type="presParOf" srcId="{6085368C-2C8C-8842-9B2E-0AABC0A46260}" destId="{52EF9A6C-89EB-1743-BEC4-A4F072FED136}" srcOrd="4" destOrd="0" presId="urn:microsoft.com/office/officeart/2005/8/layout/hChevron3"/>
    <dgm:cxn modelId="{1A495C12-0B8D-E348-865C-3457305C4360}" type="presParOf" srcId="{6085368C-2C8C-8842-9B2E-0AABC0A46260}" destId="{E5A4BCE3-0DF4-D340-9978-967FAC4F7F2F}" srcOrd="5" destOrd="0" presId="urn:microsoft.com/office/officeart/2005/8/layout/hChevron3"/>
    <dgm:cxn modelId="{37C64AEC-7F06-3A4B-BFE1-86E9E3CB44B4}" type="presParOf" srcId="{6085368C-2C8C-8842-9B2E-0AABC0A46260}" destId="{1DF7D451-07BB-E149-AF40-DD4EC6D664AD}" srcOrd="6" destOrd="0" presId="urn:microsoft.com/office/officeart/2005/8/layout/hChevron3"/>
    <dgm:cxn modelId="{1BFE4C2C-1008-9547-A423-F2BC3EB217EC}" type="presParOf" srcId="{6085368C-2C8C-8842-9B2E-0AABC0A46260}" destId="{37CBA0A6-7E34-A646-A98F-17828ED4275E}" srcOrd="7" destOrd="0" presId="urn:microsoft.com/office/officeart/2005/8/layout/hChevron3"/>
    <dgm:cxn modelId="{A588D02B-588C-414A-8222-91D89819DA43}" type="presParOf" srcId="{6085368C-2C8C-8842-9B2E-0AABC0A46260}" destId="{A4CD818A-6AD6-E94D-A853-2EA1F68A988C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B864D-B086-B94D-B31A-D2230034DD32}">
      <dsp:nvSpPr>
        <dsp:cNvPr id="0" name=""/>
        <dsp:cNvSpPr/>
      </dsp:nvSpPr>
      <dsp:spPr>
        <a:xfrm>
          <a:off x="744" y="443030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Obtain Data</a:t>
          </a:r>
        </a:p>
      </dsp:txBody>
      <dsp:txXfrm>
        <a:off x="744" y="443030"/>
        <a:ext cx="1305967" cy="580429"/>
      </dsp:txXfrm>
    </dsp:sp>
    <dsp:sp modelId="{E1198B4C-A7DF-2B46-ACFC-9F6690C6E720}">
      <dsp:nvSpPr>
        <dsp:cNvPr id="0" name=""/>
        <dsp:cNvSpPr/>
      </dsp:nvSpPr>
      <dsp:spPr>
        <a:xfrm>
          <a:off x="1161603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Scrub</a:t>
          </a:r>
        </a:p>
      </dsp:txBody>
      <dsp:txXfrm>
        <a:off x="1451818" y="443030"/>
        <a:ext cx="870645" cy="580429"/>
      </dsp:txXfrm>
    </dsp:sp>
    <dsp:sp modelId="{52EF9A6C-89EB-1743-BEC4-A4F072FED136}">
      <dsp:nvSpPr>
        <dsp:cNvPr id="0" name=""/>
        <dsp:cNvSpPr/>
      </dsp:nvSpPr>
      <dsp:spPr>
        <a:xfrm>
          <a:off x="2322462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Explore</a:t>
          </a:r>
        </a:p>
      </dsp:txBody>
      <dsp:txXfrm>
        <a:off x="2612677" y="443030"/>
        <a:ext cx="870645" cy="580429"/>
      </dsp:txXfrm>
    </dsp:sp>
    <dsp:sp modelId="{1DF7D451-07BB-E149-AF40-DD4EC6D664AD}">
      <dsp:nvSpPr>
        <dsp:cNvPr id="0" name=""/>
        <dsp:cNvSpPr/>
      </dsp:nvSpPr>
      <dsp:spPr>
        <a:xfrm>
          <a:off x="3483322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</a:t>
          </a:r>
        </a:p>
      </dsp:txBody>
      <dsp:txXfrm>
        <a:off x="3773537" y="443030"/>
        <a:ext cx="870645" cy="580429"/>
      </dsp:txXfrm>
    </dsp:sp>
    <dsp:sp modelId="{A4CD818A-6AD6-E94D-A853-2EA1F68A988C}">
      <dsp:nvSpPr>
        <dsp:cNvPr id="0" name=""/>
        <dsp:cNvSpPr/>
      </dsp:nvSpPr>
      <dsp:spPr>
        <a:xfrm>
          <a:off x="4644181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</a:t>
          </a:r>
        </a:p>
      </dsp:txBody>
      <dsp:txXfrm>
        <a:off x="4934396" y="443030"/>
        <a:ext cx="870645" cy="5804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B864D-B086-B94D-B31A-D2230034DD32}">
      <dsp:nvSpPr>
        <dsp:cNvPr id="0" name=""/>
        <dsp:cNvSpPr/>
      </dsp:nvSpPr>
      <dsp:spPr>
        <a:xfrm>
          <a:off x="744" y="443030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Obtain Data</a:t>
          </a:r>
        </a:p>
      </dsp:txBody>
      <dsp:txXfrm>
        <a:off x="744" y="443030"/>
        <a:ext cx="1305967" cy="580429"/>
      </dsp:txXfrm>
    </dsp:sp>
    <dsp:sp modelId="{E1198B4C-A7DF-2B46-ACFC-9F6690C6E720}">
      <dsp:nvSpPr>
        <dsp:cNvPr id="0" name=""/>
        <dsp:cNvSpPr/>
      </dsp:nvSpPr>
      <dsp:spPr>
        <a:xfrm>
          <a:off x="1161603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Scrub</a:t>
          </a:r>
        </a:p>
      </dsp:txBody>
      <dsp:txXfrm>
        <a:off x="1451818" y="443030"/>
        <a:ext cx="870645" cy="580429"/>
      </dsp:txXfrm>
    </dsp:sp>
    <dsp:sp modelId="{52EF9A6C-89EB-1743-BEC4-A4F072FED136}">
      <dsp:nvSpPr>
        <dsp:cNvPr id="0" name=""/>
        <dsp:cNvSpPr/>
      </dsp:nvSpPr>
      <dsp:spPr>
        <a:xfrm>
          <a:off x="2322462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Explore</a:t>
          </a:r>
        </a:p>
      </dsp:txBody>
      <dsp:txXfrm>
        <a:off x="2612677" y="443030"/>
        <a:ext cx="870645" cy="580429"/>
      </dsp:txXfrm>
    </dsp:sp>
    <dsp:sp modelId="{1DF7D451-07BB-E149-AF40-DD4EC6D664AD}">
      <dsp:nvSpPr>
        <dsp:cNvPr id="0" name=""/>
        <dsp:cNvSpPr/>
      </dsp:nvSpPr>
      <dsp:spPr>
        <a:xfrm>
          <a:off x="3483322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</a:t>
          </a:r>
        </a:p>
      </dsp:txBody>
      <dsp:txXfrm>
        <a:off x="3773537" y="443030"/>
        <a:ext cx="870645" cy="580429"/>
      </dsp:txXfrm>
    </dsp:sp>
    <dsp:sp modelId="{A4CD818A-6AD6-E94D-A853-2EA1F68A988C}">
      <dsp:nvSpPr>
        <dsp:cNvPr id="0" name=""/>
        <dsp:cNvSpPr/>
      </dsp:nvSpPr>
      <dsp:spPr>
        <a:xfrm>
          <a:off x="4644181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</a:t>
          </a:r>
        </a:p>
      </dsp:txBody>
      <dsp:txXfrm>
        <a:off x="4934396" y="443030"/>
        <a:ext cx="870645" cy="5804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B864D-B086-B94D-B31A-D2230034DD32}">
      <dsp:nvSpPr>
        <dsp:cNvPr id="0" name=""/>
        <dsp:cNvSpPr/>
      </dsp:nvSpPr>
      <dsp:spPr>
        <a:xfrm>
          <a:off x="744" y="443030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Obtain Data</a:t>
          </a:r>
        </a:p>
      </dsp:txBody>
      <dsp:txXfrm>
        <a:off x="744" y="443030"/>
        <a:ext cx="1305967" cy="580429"/>
      </dsp:txXfrm>
    </dsp:sp>
    <dsp:sp modelId="{E1198B4C-A7DF-2B46-ACFC-9F6690C6E720}">
      <dsp:nvSpPr>
        <dsp:cNvPr id="0" name=""/>
        <dsp:cNvSpPr/>
      </dsp:nvSpPr>
      <dsp:spPr>
        <a:xfrm>
          <a:off x="1161603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Scrub</a:t>
          </a:r>
        </a:p>
      </dsp:txBody>
      <dsp:txXfrm>
        <a:off x="1451818" y="443030"/>
        <a:ext cx="870645" cy="580429"/>
      </dsp:txXfrm>
    </dsp:sp>
    <dsp:sp modelId="{52EF9A6C-89EB-1743-BEC4-A4F072FED136}">
      <dsp:nvSpPr>
        <dsp:cNvPr id="0" name=""/>
        <dsp:cNvSpPr/>
      </dsp:nvSpPr>
      <dsp:spPr>
        <a:xfrm>
          <a:off x="2322462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Explore</a:t>
          </a:r>
        </a:p>
      </dsp:txBody>
      <dsp:txXfrm>
        <a:off x="2612677" y="443030"/>
        <a:ext cx="870645" cy="580429"/>
      </dsp:txXfrm>
    </dsp:sp>
    <dsp:sp modelId="{1DF7D451-07BB-E149-AF40-DD4EC6D664AD}">
      <dsp:nvSpPr>
        <dsp:cNvPr id="0" name=""/>
        <dsp:cNvSpPr/>
      </dsp:nvSpPr>
      <dsp:spPr>
        <a:xfrm>
          <a:off x="3483322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</a:t>
          </a:r>
        </a:p>
      </dsp:txBody>
      <dsp:txXfrm>
        <a:off x="3773537" y="443030"/>
        <a:ext cx="870645" cy="580429"/>
      </dsp:txXfrm>
    </dsp:sp>
    <dsp:sp modelId="{A4CD818A-6AD6-E94D-A853-2EA1F68A988C}">
      <dsp:nvSpPr>
        <dsp:cNvPr id="0" name=""/>
        <dsp:cNvSpPr/>
      </dsp:nvSpPr>
      <dsp:spPr>
        <a:xfrm>
          <a:off x="4644181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</a:t>
          </a:r>
        </a:p>
      </dsp:txBody>
      <dsp:txXfrm>
        <a:off x="4934396" y="443030"/>
        <a:ext cx="870645" cy="5804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B864D-B086-B94D-B31A-D2230034DD32}">
      <dsp:nvSpPr>
        <dsp:cNvPr id="0" name=""/>
        <dsp:cNvSpPr/>
      </dsp:nvSpPr>
      <dsp:spPr>
        <a:xfrm>
          <a:off x="744" y="443030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Obtain Data</a:t>
          </a:r>
        </a:p>
      </dsp:txBody>
      <dsp:txXfrm>
        <a:off x="744" y="443030"/>
        <a:ext cx="1305967" cy="580429"/>
      </dsp:txXfrm>
    </dsp:sp>
    <dsp:sp modelId="{E1198B4C-A7DF-2B46-ACFC-9F6690C6E720}">
      <dsp:nvSpPr>
        <dsp:cNvPr id="0" name=""/>
        <dsp:cNvSpPr/>
      </dsp:nvSpPr>
      <dsp:spPr>
        <a:xfrm>
          <a:off x="1161603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Scrub</a:t>
          </a:r>
        </a:p>
      </dsp:txBody>
      <dsp:txXfrm>
        <a:off x="1451818" y="443030"/>
        <a:ext cx="870645" cy="580429"/>
      </dsp:txXfrm>
    </dsp:sp>
    <dsp:sp modelId="{52EF9A6C-89EB-1743-BEC4-A4F072FED136}">
      <dsp:nvSpPr>
        <dsp:cNvPr id="0" name=""/>
        <dsp:cNvSpPr/>
      </dsp:nvSpPr>
      <dsp:spPr>
        <a:xfrm>
          <a:off x="2322462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Explore</a:t>
          </a:r>
        </a:p>
      </dsp:txBody>
      <dsp:txXfrm>
        <a:off x="2612677" y="443030"/>
        <a:ext cx="870645" cy="580429"/>
      </dsp:txXfrm>
    </dsp:sp>
    <dsp:sp modelId="{1DF7D451-07BB-E149-AF40-DD4EC6D664AD}">
      <dsp:nvSpPr>
        <dsp:cNvPr id="0" name=""/>
        <dsp:cNvSpPr/>
      </dsp:nvSpPr>
      <dsp:spPr>
        <a:xfrm>
          <a:off x="3483322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</a:t>
          </a:r>
        </a:p>
      </dsp:txBody>
      <dsp:txXfrm>
        <a:off x="3773537" y="443030"/>
        <a:ext cx="870645" cy="580429"/>
      </dsp:txXfrm>
    </dsp:sp>
    <dsp:sp modelId="{A4CD818A-6AD6-E94D-A853-2EA1F68A988C}">
      <dsp:nvSpPr>
        <dsp:cNvPr id="0" name=""/>
        <dsp:cNvSpPr/>
      </dsp:nvSpPr>
      <dsp:spPr>
        <a:xfrm>
          <a:off x="4644181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</a:t>
          </a:r>
        </a:p>
      </dsp:txBody>
      <dsp:txXfrm>
        <a:off x="4934396" y="443030"/>
        <a:ext cx="870645" cy="580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ripod.nih.gov/tox21/challenge/about.jsp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cbi.nlm.nih.gov/pmc/articles/PMC6092479/" TargetMode="External"/><Relationship Id="rId4" Type="http://schemas.openxmlformats.org/officeDocument/2006/relationships/hyperlink" Target="https://www.ncbi.nlm.nih.gov/pubmed/27723879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acs.org/doi/10.1021/ci100050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i.org/10.1016/j.neunet.2005.07.009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Whether you’ve battled cancer, know someone whose has, or are just health conscious there is a good chance you’re aware of the importance of chemical toxicities.  My name is Sean Davern and today </a:t>
            </a:r>
            <a:r>
              <a:rPr lang="en-US"/>
              <a:t>I’ll show </a:t>
            </a:r>
            <a:r>
              <a:rPr lang="en-US" dirty="0"/>
              <a:t>you some work I’ve done predicting toxicity using dense neural networks.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You’re probably aware of the statistic that 80-90% of drugs fail during commercialization.  What you may not know is that 20-30% of the failures are due to their toxicological properties.  As a chemical engineer I spent over a decade at the forefront of managing chemical safety.  As a Sr. Biotech Process Development Scientist I spent another decade leading the process commercialization of 2 drugs that failed during clinical trials.  Now as a Data Scientist I have skills that can be applied to these problems.  Let me show you how!</a:t>
            </a:r>
          </a:p>
          <a:p>
            <a:pPr marL="158750" indent="0">
              <a:buNone/>
            </a:pPr>
            <a:endParaRPr lang="en-US" dirty="0"/>
          </a:p>
          <a:p>
            <a:r>
              <a:rPr lang="en-US" dirty="0"/>
              <a:t>This statistic was cited by NIH: </a:t>
            </a:r>
            <a:r>
              <a:rPr lang="en-US" dirty="0">
                <a:hlinkClick r:id="rId3"/>
              </a:rPr>
              <a:t>https://tripod.nih.gov/tox21/challenge/about.jsp</a:t>
            </a:r>
            <a:endParaRPr lang="en-US" dirty="0"/>
          </a:p>
          <a:p>
            <a:r>
              <a:rPr lang="en-US" dirty="0"/>
              <a:t>2016 statistic was 17% (59 of 344 failures 1998-2015): </a:t>
            </a:r>
            <a:r>
              <a:rPr lang="en-US" dirty="0">
                <a:hlinkClick r:id="rId4"/>
              </a:rPr>
              <a:t>https://www.ncbi.nlm.nih.gov/pubmed/27723879</a:t>
            </a:r>
            <a:r>
              <a:rPr lang="en-US" dirty="0"/>
              <a:t> - org article source: </a:t>
            </a:r>
            <a:r>
              <a:rPr lang="en-US" dirty="0">
                <a:hlinkClick r:id="rId5"/>
              </a:rPr>
              <a:t>https://www.ncbi.nlm.nih.gov/pmc/articles/PMC6092479/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678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NR.AhR</a:t>
            </a:r>
            <a:r>
              <a:rPr lang="en-US" dirty="0"/>
              <a:t> – Nuclear Receptors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aryl hydrocarbon receptor –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qHTS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assay to identify small molecule that activate the aryl hydrocarbon receptor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AhR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signaling pathway</a:t>
            </a:r>
          </a:p>
          <a:p>
            <a:pPr marL="615950" lvl="1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Aryl hydrocarbon Receptor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AhR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a member of the family of basic helix-loop-helix transcription factors, is crucial to adaptive responses to environmental changes.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AhR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mediates cellular responses to environmental pollutants such as aromatic hydrocarbons through induction of phase I and II enzymes but also interacts with other nuclear receptor signaling pathways.</a:t>
            </a:r>
          </a:p>
          <a:p>
            <a:pPr marL="615950" lvl="1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cell based HepG2-AhR-luc assay (HG2L7.5c1 cell line, developed by Dr. Michael S. Denison, University of California at Davis, was used to assess the activation of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AhR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HepG2 (human hepatocellular carcinoma) cells were stably transfected with an Ah receptor-responsive firefly luciferase reporter gene plasmid containing 20 dioxin responsive elements and luciferase reporter gene. Increased luciferase activity can be used to identify the compounds that induce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AhR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activation.</a:t>
            </a: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Notes for detailed questions: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ecfp</a:t>
            </a:r>
            <a:r>
              <a:rPr lang="en-US" dirty="0"/>
              <a:t> =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Extended-Connectivity Fingerprints (1)  - developed specifically for structure−activity modeling, circular fingerprints that can represent an essentially infinite number of different molecular features (including stereochemical information)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dfs</a:t>
            </a:r>
            <a:r>
              <a:rPr lang="en-US" dirty="0"/>
              <a:t> = Depth-first Search (2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 - represented by the graph of their covalent bonds</a:t>
            </a:r>
          </a:p>
          <a:p>
            <a:pPr marL="158750" indent="0">
              <a:buNone/>
            </a:pPr>
            <a:endParaRPr lang="en-US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(1)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David Rogers*†Mathew Hahn‡, Extended-Connectivity Fingerprints, J. Chem. Inf. Model. 2010, 50, 5, 742-754. 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doi/10.1021/ci100050t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dirty="0"/>
              <a:t>(2)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Ralaivola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Swamidass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SJ,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Saigo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Baldi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P: Graph kernels for chemical informatics. Neural Networks. 2005, 18 (8): 1093-1110. 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doi/10.1016/j.neunet.2005.07.009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452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40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81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I’d love to talk with you about bringing data science to process development of chemicals, pharmaceuticals, or otherwise.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42000" y="1472625"/>
            <a:ext cx="7260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870100" y="2977800"/>
            <a:ext cx="34038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2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ctrTitle"/>
          </p:nvPr>
        </p:nvSpPr>
        <p:spPr>
          <a:xfrm>
            <a:off x="2162190" y="1772131"/>
            <a:ext cx="2018700" cy="7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4405590" y="2205762"/>
            <a:ext cx="25884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4405590" y="4698123"/>
            <a:ext cx="3005026" cy="44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CREDITS: This presentation template was created by </a:t>
            </a:r>
            <a:r>
              <a:rPr lang="en" sz="700" b="1" dirty="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/>
              </a:rPr>
              <a:t>Slidesgo</a:t>
            </a:r>
            <a:r>
              <a:rPr lang="en" sz="700" dirty="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, including icons by </a:t>
            </a:r>
            <a:r>
              <a:rPr lang="en" sz="700" b="1" dirty="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/>
              </a:rPr>
              <a:t>Flaticon</a:t>
            </a:r>
            <a:r>
              <a:rPr lang="en" sz="700" dirty="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, and infographics &amp; images by </a:t>
            </a:r>
            <a:r>
              <a:rPr lang="en" sz="700" b="1" dirty="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5"/>
              </a:rPr>
              <a:t>Freepik</a:t>
            </a:r>
            <a:r>
              <a:rPr lang="en" sz="700" dirty="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. </a:t>
            </a:r>
            <a:endParaRPr sz="700" dirty="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 Regular"/>
              <a:buChar char="●"/>
              <a:defRPr sz="1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 Regular"/>
              <a:buChar char="○"/>
              <a:defRPr sz="1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 Regular"/>
              <a:buChar char="■"/>
              <a:defRPr sz="1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 Regular"/>
              <a:buChar char="●"/>
              <a:defRPr sz="1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 Regular"/>
              <a:buChar char="○"/>
              <a:defRPr sz="1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 Regular"/>
              <a:buChar char="■"/>
              <a:defRPr sz="1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 Regular"/>
              <a:buChar char="●"/>
              <a:defRPr sz="1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 Regular"/>
              <a:buChar char="○"/>
              <a:defRPr sz="1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 Regular"/>
              <a:buChar char="■"/>
              <a:defRPr sz="1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60" r:id="rId3"/>
    <p:sldLayoutId id="2147483663" r:id="rId4"/>
    <p:sldLayoutId id="2147483665" r:id="rId5"/>
    <p:sldLayoutId id="2147483666" r:id="rId6"/>
    <p:sldLayoutId id="214748366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2" Type="http://schemas.openxmlformats.org/officeDocument/2006/relationships/diagramData" Target="../diagrams/data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1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hyperlink" Target="https://www.linkedin.com/in/seandavern/" TargetMode="External"/><Relationship Id="rId10" Type="http://schemas.openxmlformats.org/officeDocument/2006/relationships/image" Target="../media/image29.jp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>
            <a:spLocks noGrp="1"/>
          </p:cNvSpPr>
          <p:nvPr>
            <p:ph type="subTitle" idx="1"/>
          </p:nvPr>
        </p:nvSpPr>
        <p:spPr>
          <a:xfrm>
            <a:off x="2870100" y="2979611"/>
            <a:ext cx="34038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Sean Davern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2" name="Google Shape;112;p25"/>
          <p:cNvSpPr txBox="1">
            <a:spLocks noGrp="1"/>
          </p:cNvSpPr>
          <p:nvPr>
            <p:ph type="ctrTitle"/>
          </p:nvPr>
        </p:nvSpPr>
        <p:spPr>
          <a:xfrm>
            <a:off x="942000" y="1474436"/>
            <a:ext cx="7260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Predicting Toxicity</a:t>
            </a:r>
            <a:br>
              <a:rPr lang="en-US" dirty="0"/>
            </a:br>
            <a:r>
              <a:rPr lang="en-US" dirty="0"/>
              <a:t>With Deep Learning</a:t>
            </a:r>
            <a:endParaRPr dirty="0"/>
          </a:p>
        </p:txBody>
      </p:sp>
      <p:sp>
        <p:nvSpPr>
          <p:cNvPr id="113" name="Google Shape;113;p25"/>
          <p:cNvSpPr/>
          <p:nvPr/>
        </p:nvSpPr>
        <p:spPr>
          <a:xfrm>
            <a:off x="2275450" y="1747712"/>
            <a:ext cx="458900" cy="1782299"/>
          </a:xfrm>
          <a:custGeom>
            <a:avLst/>
            <a:gdLst/>
            <a:ahLst/>
            <a:cxnLst/>
            <a:rect l="l" t="t" r="r" b="b"/>
            <a:pathLst>
              <a:path w="18356" h="47165" extrusionOk="0">
                <a:moveTo>
                  <a:pt x="17846" y="0"/>
                </a:moveTo>
                <a:lnTo>
                  <a:pt x="0" y="0"/>
                </a:lnTo>
                <a:lnTo>
                  <a:pt x="0" y="47165"/>
                </a:lnTo>
                <a:lnTo>
                  <a:pt x="18356" y="47165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Google Shape;114;p25"/>
          <p:cNvSpPr/>
          <p:nvPr/>
        </p:nvSpPr>
        <p:spPr>
          <a:xfrm flipH="1">
            <a:off x="6437360" y="1747712"/>
            <a:ext cx="458900" cy="1782300"/>
          </a:xfrm>
          <a:custGeom>
            <a:avLst/>
            <a:gdLst/>
            <a:ahLst/>
            <a:cxnLst/>
            <a:rect l="l" t="t" r="r" b="b"/>
            <a:pathLst>
              <a:path w="18356" h="47165" extrusionOk="0">
                <a:moveTo>
                  <a:pt x="17846" y="0"/>
                </a:moveTo>
                <a:lnTo>
                  <a:pt x="0" y="0"/>
                </a:lnTo>
                <a:lnTo>
                  <a:pt x="0" y="47165"/>
                </a:lnTo>
                <a:lnTo>
                  <a:pt x="18356" y="47165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Google Shape;115;p25"/>
          <p:cNvSpPr/>
          <p:nvPr/>
        </p:nvSpPr>
        <p:spPr>
          <a:xfrm>
            <a:off x="9487625" y="4364825"/>
            <a:ext cx="315600" cy="31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5"/>
          <p:cNvSpPr/>
          <p:nvPr/>
        </p:nvSpPr>
        <p:spPr>
          <a:xfrm>
            <a:off x="9691025" y="4364825"/>
            <a:ext cx="315600" cy="315600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FB24-DAA2-2A48-8CE3-AE996EB5C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060" y="148467"/>
            <a:ext cx="7337877" cy="641100"/>
          </a:xfrm>
        </p:spPr>
        <p:txBody>
          <a:bodyPr/>
          <a:lstStyle/>
          <a:p>
            <a:r>
              <a:rPr lang="en-US" dirty="0"/>
              <a:t>30% of Drugs Fail Clinical Trials due to Toxicity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6029B-A5A7-8A44-BBEC-7CD527CB3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2" y="1033133"/>
            <a:ext cx="2900958" cy="2420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430937-4A1C-D64F-A780-A6E8E6DC1810}"/>
              </a:ext>
            </a:extLst>
          </p:cNvPr>
          <p:cNvSpPr txBox="1"/>
          <p:nvPr/>
        </p:nvSpPr>
        <p:spPr>
          <a:xfrm>
            <a:off x="2763776" y="4887311"/>
            <a:ext cx="3616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Lawrence, Stacy. The Biotech Drug Market. </a:t>
            </a:r>
            <a:r>
              <a:rPr lang="en-US" sz="800" i="1" dirty="0">
                <a:solidFill>
                  <a:schemeClr val="bg2"/>
                </a:solidFill>
              </a:rPr>
              <a:t>Nat </a:t>
            </a:r>
            <a:r>
              <a:rPr lang="en-US" sz="800" i="1" dirty="0" err="1">
                <a:solidFill>
                  <a:schemeClr val="bg2"/>
                </a:solidFill>
              </a:rPr>
              <a:t>Biotechnol</a:t>
            </a:r>
            <a:r>
              <a:rPr lang="en-US" sz="800" dirty="0">
                <a:solidFill>
                  <a:schemeClr val="bg2"/>
                </a:solidFill>
              </a:rPr>
              <a:t> </a:t>
            </a:r>
            <a:r>
              <a:rPr lang="en-US" sz="800" b="1" dirty="0">
                <a:solidFill>
                  <a:schemeClr val="bg2"/>
                </a:solidFill>
              </a:rPr>
              <a:t>22, </a:t>
            </a:r>
            <a:r>
              <a:rPr lang="en-US" sz="800" dirty="0">
                <a:solidFill>
                  <a:schemeClr val="bg2"/>
                </a:solidFill>
              </a:rPr>
              <a:t>1496 (2004)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E39778-4726-D947-AF5E-4A4638C52940}"/>
              </a:ext>
            </a:extLst>
          </p:cNvPr>
          <p:cNvGrpSpPr/>
          <p:nvPr/>
        </p:nvGrpSpPr>
        <p:grpSpPr>
          <a:xfrm>
            <a:off x="3705186" y="1933573"/>
            <a:ext cx="4619885" cy="2420360"/>
            <a:chOff x="3705186" y="1933573"/>
            <a:chExt cx="4619885" cy="24203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F220A22-340A-1141-B869-A2DD6024D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5186" y="1933573"/>
              <a:ext cx="4619885" cy="2420360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3FCE1A6-96D2-F449-B7B9-0A2C1A0E7E16}"/>
                </a:ext>
              </a:extLst>
            </p:cNvPr>
            <p:cNvCxnSpPr/>
            <p:nvPr/>
          </p:nvCxnSpPr>
          <p:spPr>
            <a:xfrm>
              <a:off x="4284921" y="2254102"/>
              <a:ext cx="0" cy="946298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366258E-B300-3041-BC19-897332EB1638}"/>
                </a:ext>
              </a:extLst>
            </p:cNvPr>
            <p:cNvCxnSpPr/>
            <p:nvPr/>
          </p:nvCxnSpPr>
          <p:spPr>
            <a:xfrm>
              <a:off x="6904074" y="2098601"/>
              <a:ext cx="0" cy="946298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230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25D8-E126-4C48-AF3D-0FB718F19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9C0A87C-AE6E-A544-8BFC-8A8A33F3E3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614994"/>
              </p:ext>
            </p:extLst>
          </p:nvPr>
        </p:nvGraphicFramePr>
        <p:xfrm>
          <a:off x="1524000" y="539751"/>
          <a:ext cx="6096000" cy="1466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33F6493-011B-8E40-93F1-A106F6403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7540" y="2006242"/>
            <a:ext cx="3768918" cy="1856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FBC9E1-D72C-C546-A385-99D27A238E03}"/>
              </a:ext>
            </a:extLst>
          </p:cNvPr>
          <p:cNvSpPr txBox="1"/>
          <p:nvPr/>
        </p:nvSpPr>
        <p:spPr>
          <a:xfrm>
            <a:off x="1940510" y="4127670"/>
            <a:ext cx="43332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12,700 Compounds</a:t>
            </a:r>
          </a:p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en-US" dirty="0"/>
              <a:t>800 Physiochemical and 844 Structural Features</a:t>
            </a:r>
          </a:p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en-US" dirty="0"/>
              <a:t>12 Toxicity measures</a:t>
            </a:r>
          </a:p>
        </p:txBody>
      </p:sp>
    </p:spTree>
    <p:extLst>
      <p:ext uri="{BB962C8B-B14F-4D97-AF65-F5344CB8AC3E}">
        <p14:creationId xmlns:p14="http://schemas.microsoft.com/office/powerpoint/2010/main" val="1074724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25D8-E126-4C48-AF3D-0FB718F19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Should Drive Metrics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9C0A87C-AE6E-A544-8BFC-8A8A33F3E3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7958815"/>
              </p:ext>
            </p:extLst>
          </p:nvPr>
        </p:nvGraphicFramePr>
        <p:xfrm>
          <a:off x="1524000" y="539751"/>
          <a:ext cx="6096000" cy="1466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6302C5CB-FE90-0F4C-A598-9373D6A250FE}"/>
              </a:ext>
            </a:extLst>
          </p:cNvPr>
          <p:cNvGrpSpPr/>
          <p:nvPr/>
        </p:nvGrpSpPr>
        <p:grpSpPr>
          <a:xfrm>
            <a:off x="4329925" y="2082560"/>
            <a:ext cx="1894523" cy="2930823"/>
            <a:chOff x="4329925" y="2082560"/>
            <a:chExt cx="1894523" cy="293082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5007CAB-46FD-4A48-84D0-010220756652}"/>
                </a:ext>
              </a:extLst>
            </p:cNvPr>
            <p:cNvSpPr/>
            <p:nvPr/>
          </p:nvSpPr>
          <p:spPr>
            <a:xfrm>
              <a:off x="4329925" y="2082560"/>
              <a:ext cx="1894523" cy="2930823"/>
            </a:xfrm>
            <a:prstGeom prst="roundRect">
              <a:avLst/>
            </a:prstGeom>
            <a:solidFill>
              <a:srgbClr val="0070C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84C22AF-51B6-0946-9D95-E516391D5261}"/>
                    </a:ext>
                  </a:extLst>
                </p:cNvPr>
                <p:cNvSpPr txBox="1"/>
                <p:nvPr/>
              </p:nvSpPr>
              <p:spPr>
                <a:xfrm>
                  <a:off x="4366502" y="4475557"/>
                  <a:ext cx="1809366" cy="40690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𝐹𝑃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84C22AF-51B6-0946-9D95-E516391D52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502" y="4475557"/>
                  <a:ext cx="1809366" cy="406906"/>
                </a:xfrm>
                <a:prstGeom prst="rect">
                  <a:avLst/>
                </a:prstGeom>
                <a:blipFill>
                  <a:blip r:embed="rId8"/>
                  <a:stretch>
                    <a:fillRect t="-3030"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208B739-95AB-FE40-84FC-C05C9DE0E744}"/>
              </a:ext>
            </a:extLst>
          </p:cNvPr>
          <p:cNvGrpSpPr/>
          <p:nvPr/>
        </p:nvGrpSpPr>
        <p:grpSpPr>
          <a:xfrm>
            <a:off x="2069346" y="3286879"/>
            <a:ext cx="5989175" cy="1155539"/>
            <a:chOff x="2069346" y="3286879"/>
            <a:chExt cx="5989175" cy="115553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A4B2C03-1B63-A347-8B11-A8FB7CFA476C}"/>
                </a:ext>
              </a:extLst>
            </p:cNvPr>
            <p:cNvSpPr/>
            <p:nvPr/>
          </p:nvSpPr>
          <p:spPr>
            <a:xfrm>
              <a:off x="2069346" y="3286879"/>
              <a:ext cx="5989175" cy="115553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6EA646-D147-CD43-8BC7-ACFF20F1138E}"/>
                    </a:ext>
                  </a:extLst>
                </p:cNvPr>
                <p:cNvSpPr txBox="1"/>
                <p:nvPr/>
              </p:nvSpPr>
              <p:spPr>
                <a:xfrm>
                  <a:off x="6382559" y="3668023"/>
                  <a:ext cx="1425775" cy="4069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Recall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𝐹𝑁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6EA646-D147-CD43-8BC7-ACFF20F11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2559" y="3668023"/>
                  <a:ext cx="1425775" cy="406906"/>
                </a:xfrm>
                <a:prstGeom prst="rect">
                  <a:avLst/>
                </a:prstGeom>
                <a:blipFill>
                  <a:blip r:embed="rId9"/>
                  <a:stretch>
                    <a:fillRect l="-2655" t="-3030" r="-1770"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6DE5EA5-4791-B940-9651-EA7269E5B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474569"/>
              </p:ext>
            </p:extLst>
          </p:nvPr>
        </p:nvGraphicFramePr>
        <p:xfrm>
          <a:off x="1670304" y="1728430"/>
          <a:ext cx="4463343" cy="2662054"/>
        </p:xfrm>
        <a:graphic>
          <a:graphicData uri="http://schemas.openxmlformats.org/drawingml/2006/table">
            <a:tbl>
              <a:tblPr>
                <a:tableStyleId>{E64C58C0-5DD7-4584-B644-C95D2124343D}</a:tableStyleId>
              </a:tblPr>
              <a:tblGrid>
                <a:gridCol w="399065">
                  <a:extLst>
                    <a:ext uri="{9D8B030D-6E8A-4147-A177-3AD203B41FA5}">
                      <a16:colId xmlns:a16="http://schemas.microsoft.com/office/drawing/2014/main" val="3678183736"/>
                    </a:ext>
                  </a:extLst>
                </a:gridCol>
                <a:gridCol w="1096731">
                  <a:extLst>
                    <a:ext uri="{9D8B030D-6E8A-4147-A177-3AD203B41FA5}">
                      <a16:colId xmlns:a16="http://schemas.microsoft.com/office/drawing/2014/main" val="1288670374"/>
                    </a:ext>
                  </a:extLst>
                </a:gridCol>
                <a:gridCol w="1310362">
                  <a:extLst>
                    <a:ext uri="{9D8B030D-6E8A-4147-A177-3AD203B41FA5}">
                      <a16:colId xmlns:a16="http://schemas.microsoft.com/office/drawing/2014/main" val="3177385600"/>
                    </a:ext>
                  </a:extLst>
                </a:gridCol>
                <a:gridCol w="1657185">
                  <a:extLst>
                    <a:ext uri="{9D8B030D-6E8A-4147-A177-3AD203B41FA5}">
                      <a16:colId xmlns:a16="http://schemas.microsoft.com/office/drawing/2014/main" val="1703692784"/>
                    </a:ext>
                  </a:extLst>
                </a:gridCol>
              </a:tblGrid>
              <a:tr h="253990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Prediction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2546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Non-Toxic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Toxic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977621"/>
                  </a:ext>
                </a:extLst>
              </a:tr>
              <a:tr h="1033847"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2E2E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500" u="none" strike="noStrike" dirty="0">
                          <a:effectLst/>
                        </a:rPr>
                        <a:t>Non-Toxic</a:t>
                      </a:r>
                    </a:p>
                    <a:p>
                      <a:pPr lvl="0"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90%</a:t>
                      </a:r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2E2E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True Negative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False Positive 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(Unnecessary Cost,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Rejected Candidate)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3788374"/>
                  </a:ext>
                </a:extLst>
              </a:tr>
              <a:tr h="10338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500" u="none" strike="noStrike" dirty="0">
                          <a:effectLst/>
                        </a:rPr>
                        <a:t>Toxic</a:t>
                      </a:r>
                    </a:p>
                    <a:p>
                      <a:pPr lvl="0"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2E2E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False Negative 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(Clinical Failure)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True Positive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3137144"/>
                  </a:ext>
                </a:extLst>
              </a:tr>
            </a:tbl>
          </a:graphicData>
        </a:graphic>
      </p:graphicFrame>
      <p:sp>
        <p:nvSpPr>
          <p:cNvPr id="19" name="Shape 2">
            <a:extLst>
              <a:ext uri="{FF2B5EF4-FFF2-40B4-BE49-F238E27FC236}">
                <a16:creationId xmlns:a16="http://schemas.microsoft.com/office/drawing/2014/main" id="{0B90572A-F51D-F541-B02F-884E4596A181}"/>
              </a:ext>
            </a:extLst>
          </p:cNvPr>
          <p:cNvSpPr txBox="1"/>
          <p:nvPr/>
        </p:nvSpPr>
        <p:spPr>
          <a:xfrm rot="16200000">
            <a:off x="1459591" y="3113214"/>
            <a:ext cx="82073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xdr="http://schemas.openxmlformats.org/drawingml/2006/spreadsheetDrawing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t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457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pPr>
            <a:r>
              <a:rPr sz="2400" b="0" i="0" u="none" strike="noStrike" cap="none" spc="0" baseline="0" dirty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rPr>
              <a:t>Truth</a:t>
            </a:r>
            <a:endParaRPr sz="2300" b="0" i="0" u="none" strike="noStrike" cap="none" spc="0" baseline="0" dirty="0">
              <a:solidFill>
                <a:srgbClr val="000000"/>
              </a:solidFill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860E5DB-5487-6141-A111-4013B0EB715D}"/>
                  </a:ext>
                </a:extLst>
              </p:cNvPr>
              <p:cNvSpPr txBox="1"/>
              <p:nvPr/>
            </p:nvSpPr>
            <p:spPr>
              <a:xfrm>
                <a:off x="6426339" y="2571750"/>
                <a:ext cx="2167325" cy="412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860E5DB-5487-6141-A111-4013B0EB7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339" y="2571750"/>
                <a:ext cx="2167325" cy="412613"/>
              </a:xfrm>
              <a:prstGeom prst="rect">
                <a:avLst/>
              </a:prstGeom>
              <a:blipFill>
                <a:blip r:embed="rId10"/>
                <a:stretch>
                  <a:fillRect l="-581" t="-3030" r="-581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9D23AA3-D48C-F34C-AC6E-79C51468AD8E}"/>
              </a:ext>
            </a:extLst>
          </p:cNvPr>
          <p:cNvSpPr/>
          <p:nvPr/>
        </p:nvSpPr>
        <p:spPr>
          <a:xfrm>
            <a:off x="3169921" y="3347117"/>
            <a:ext cx="1314994" cy="104336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75C2D6-409C-414D-8697-AD103BA879CF}"/>
              </a:ext>
            </a:extLst>
          </p:cNvPr>
          <p:cNvSpPr/>
          <p:nvPr/>
        </p:nvSpPr>
        <p:spPr>
          <a:xfrm>
            <a:off x="4484914" y="2329930"/>
            <a:ext cx="1648733" cy="101718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9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" grpId="0" animBg="1"/>
      <p:bldP spid="4" grpId="1" animBg="1"/>
      <p:bldP spid="14" grpId="0" animBg="1"/>
      <p:bldP spid="1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25D8-E126-4C48-AF3D-0FB718F19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9C0A87C-AE6E-A544-8BFC-8A8A33F3E3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67786"/>
              </p:ext>
            </p:extLst>
          </p:nvPr>
        </p:nvGraphicFramePr>
        <p:xfrm>
          <a:off x="1524000" y="539751"/>
          <a:ext cx="6096000" cy="1466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91E8611-85D4-2C46-A763-2E9920953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772" y="3320747"/>
            <a:ext cx="1282543" cy="50834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32CF3F0-8064-D54A-B10D-73DFAFAE7E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0629" y="1741966"/>
            <a:ext cx="1462741" cy="35032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BB07CC29-9B41-CB46-A991-1E09FAF167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2817" y="3926950"/>
            <a:ext cx="1080453" cy="429287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5D71CD40-8B92-4C49-918E-F50FFA82EC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85" y="2856322"/>
            <a:ext cx="1965716" cy="41157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9FDBD59-BD00-0747-8AA9-DF26FD6BE62D}"/>
              </a:ext>
            </a:extLst>
          </p:cNvPr>
          <p:cNvSpPr txBox="1"/>
          <p:nvPr/>
        </p:nvSpPr>
        <p:spPr>
          <a:xfrm>
            <a:off x="625899" y="2280897"/>
            <a:ext cx="2643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Handling, Pre-Processing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C3F7A2C-2170-8346-A0B9-483DD6BAC895}"/>
              </a:ext>
            </a:extLst>
          </p:cNvPr>
          <p:cNvGrpSpPr/>
          <p:nvPr/>
        </p:nvGrpSpPr>
        <p:grpSpPr>
          <a:xfrm>
            <a:off x="6618403" y="2290322"/>
            <a:ext cx="1867820" cy="1525934"/>
            <a:chOff x="6618403" y="2290322"/>
            <a:chExt cx="1867820" cy="1525934"/>
          </a:xfrm>
        </p:grpSpPr>
        <p:pic>
          <p:nvPicPr>
            <p:cNvPr id="23" name="Picture 22" descr="A close up of a logo&#10;&#10;Description automatically generated">
              <a:extLst>
                <a:ext uri="{FF2B5EF4-FFF2-40B4-BE49-F238E27FC236}">
                  <a16:creationId xmlns:a16="http://schemas.microsoft.com/office/drawing/2014/main" id="{3932C9A8-04B3-0F46-9DC3-435D7FCF0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65511" y="2892307"/>
              <a:ext cx="860612" cy="463296"/>
            </a:xfrm>
            <a:prstGeom prst="rect">
              <a:avLst/>
            </a:prstGeom>
          </p:spPr>
        </p:pic>
        <p:pic>
          <p:nvPicPr>
            <p:cNvPr id="30" name="Picture 29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CE512F0C-F678-8640-A9A4-1FA7D52FB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28354" y="3571520"/>
              <a:ext cx="1334926" cy="24473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48BDB9-608F-DF44-A6F4-42C34D8FF3FE}"/>
                </a:ext>
              </a:extLst>
            </p:cNvPr>
            <p:cNvSpPr txBox="1"/>
            <p:nvPr/>
          </p:nvSpPr>
          <p:spPr>
            <a:xfrm>
              <a:off x="6618403" y="2290322"/>
              <a:ext cx="1867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Metrics, Visualization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EE331B-94DC-BA4F-8B99-A2719B40B6C6}"/>
              </a:ext>
            </a:extLst>
          </p:cNvPr>
          <p:cNvGrpSpPr/>
          <p:nvPr/>
        </p:nvGrpSpPr>
        <p:grpSpPr>
          <a:xfrm>
            <a:off x="3351057" y="2292554"/>
            <a:ext cx="2892138" cy="2511421"/>
            <a:chOff x="3351057" y="2292554"/>
            <a:chExt cx="2892138" cy="2511421"/>
          </a:xfrm>
        </p:grpSpPr>
        <p:pic>
          <p:nvPicPr>
            <p:cNvPr id="15" name="Picture 14" descr="A drawing of a face&#10;&#10;Description automatically generated">
              <a:extLst>
                <a:ext uri="{FF2B5EF4-FFF2-40B4-BE49-F238E27FC236}">
                  <a16:creationId xmlns:a16="http://schemas.microsoft.com/office/drawing/2014/main" id="{51EF4E55-2471-9648-A2C3-0A44B34FD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57059" y="4099911"/>
              <a:ext cx="581466" cy="704064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FCA6409-E536-7C41-8AF9-124E92A85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54234" y="2887044"/>
              <a:ext cx="1524000" cy="441960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1C958550-70D7-C04C-AF59-BFED3517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78234" y="2789159"/>
              <a:ext cx="765124" cy="637730"/>
            </a:xfrm>
            <a:prstGeom prst="rect">
              <a:avLst/>
            </a:prstGeom>
          </p:spPr>
        </p:pic>
        <p:pic>
          <p:nvPicPr>
            <p:cNvPr id="33" name="Picture 32" descr="A picture containing clock, plate, drawing&#10;&#10;Description automatically generated">
              <a:extLst>
                <a:ext uri="{FF2B5EF4-FFF2-40B4-BE49-F238E27FC236}">
                  <a16:creationId xmlns:a16="http://schemas.microsoft.com/office/drawing/2014/main" id="{2FDD3C71-E437-8C44-A39B-0079D00B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830739" y="4263418"/>
              <a:ext cx="630057" cy="37705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522529-A961-FF45-A3B5-467370398B01}"/>
                </a:ext>
              </a:extLst>
            </p:cNvPr>
            <p:cNvSpPr txBox="1"/>
            <p:nvPr/>
          </p:nvSpPr>
          <p:spPr>
            <a:xfrm>
              <a:off x="3351057" y="2292554"/>
              <a:ext cx="28921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Neural Network Design &amp; Training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F2A6AC4-7BFF-DC4E-8970-61F068F1FB85}"/>
                </a:ext>
              </a:extLst>
            </p:cNvPr>
            <p:cNvSpPr txBox="1"/>
            <p:nvPr/>
          </p:nvSpPr>
          <p:spPr>
            <a:xfrm>
              <a:off x="3760626" y="3676550"/>
              <a:ext cx="207300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Hyperparameter Tuning</a:t>
              </a:r>
            </a:p>
            <a:p>
              <a:pPr algn="ctr"/>
              <a:r>
                <a:rPr lang="en-US" sz="1100" dirty="0"/>
                <a:t>(Bayesian Optimization)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54E61AD-0C0B-2342-A216-87A4F7318BC9}"/>
              </a:ext>
            </a:extLst>
          </p:cNvPr>
          <p:cNvSpPr txBox="1"/>
          <p:nvPr/>
        </p:nvSpPr>
        <p:spPr>
          <a:xfrm>
            <a:off x="1347668" y="4440019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imblearn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96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25D8-E126-4C48-AF3D-0FB718F19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Results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9C0A87C-AE6E-A544-8BFC-8A8A33F3E3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5120505"/>
              </p:ext>
            </p:extLst>
          </p:nvPr>
        </p:nvGraphicFramePr>
        <p:xfrm>
          <a:off x="1524000" y="539751"/>
          <a:ext cx="6096000" cy="1466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Graphic 17">
            <a:extLst>
              <a:ext uri="{FF2B5EF4-FFF2-40B4-BE49-F238E27FC236}">
                <a16:creationId xmlns:a16="http://schemas.microsoft.com/office/drawing/2014/main" id="{0B4FCFD8-8E78-D24B-A067-400DCC064A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4830" y="1676399"/>
            <a:ext cx="4194339" cy="3386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B6DA7-955B-E847-A63C-F804B2FCF674}"/>
                  </a:ext>
                </a:extLst>
              </p:cNvPr>
              <p:cNvSpPr txBox="1"/>
              <p:nvPr/>
            </p:nvSpPr>
            <p:spPr>
              <a:xfrm flipH="1">
                <a:off x="3517900" y="4468391"/>
                <a:ext cx="1498599" cy="1353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m:rPr>
                              <m:nor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Random</m:t>
                          </m:r>
                          <m:r>
                            <m:rPr>
                              <m:nor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Forest</m:t>
                          </m:r>
                        </m:sub>
                      </m:sSub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=0.51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B6DA7-955B-E847-A63C-F804B2FCF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517900" y="4468391"/>
                <a:ext cx="1498599" cy="135358"/>
              </a:xfrm>
              <a:prstGeom prst="rect">
                <a:avLst/>
              </a:prstGeom>
              <a:blipFill>
                <a:blip r:embed="rId10"/>
                <a:stretch>
                  <a:fillRect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33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6"/>
          <p:cNvSpPr txBox="1">
            <a:spLocks noGrp="1"/>
          </p:cNvSpPr>
          <p:nvPr>
            <p:ph type="subTitle" idx="1"/>
          </p:nvPr>
        </p:nvSpPr>
        <p:spPr>
          <a:xfrm>
            <a:off x="4405589" y="3107101"/>
            <a:ext cx="2964039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Please contact me with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Sean Davern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sean@lizandsean.com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(206) 919-2026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        @</a:t>
            </a:r>
            <a:r>
              <a:rPr lang="en" dirty="0" err="1"/>
              <a:t>seandavern</a:t>
            </a:r>
            <a:endParaRPr lang="en" dirty="0"/>
          </a:p>
        </p:txBody>
      </p:sp>
      <p:sp>
        <p:nvSpPr>
          <p:cNvPr id="880" name="Google Shape;880;p46"/>
          <p:cNvSpPr txBox="1">
            <a:spLocks noGrp="1"/>
          </p:cNvSpPr>
          <p:nvPr>
            <p:ph type="ctrTitle"/>
          </p:nvPr>
        </p:nvSpPr>
        <p:spPr>
          <a:xfrm>
            <a:off x="2162190" y="2678360"/>
            <a:ext cx="2018700" cy="7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3F820E-86FE-654F-9AA8-A38216D64324}"/>
              </a:ext>
            </a:extLst>
          </p:cNvPr>
          <p:cNvGrpSpPr/>
          <p:nvPr/>
        </p:nvGrpSpPr>
        <p:grpSpPr>
          <a:xfrm>
            <a:off x="4510924" y="4161126"/>
            <a:ext cx="238017" cy="237754"/>
            <a:chOff x="1700935" y="4300514"/>
            <a:chExt cx="238017" cy="237754"/>
          </a:xfrm>
        </p:grpSpPr>
        <p:sp>
          <p:nvSpPr>
            <p:cNvPr id="888" name="Google Shape;888;p46">
              <a:hlinkClick r:id="rId5"/>
            </p:cNvPr>
            <p:cNvSpPr/>
            <p:nvPr/>
          </p:nvSpPr>
          <p:spPr>
            <a:xfrm>
              <a:off x="1700935" y="4300514"/>
              <a:ext cx="238017" cy="23775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6">
              <a:hlinkClick r:id="rId5"/>
            </p:cNvPr>
            <p:cNvSpPr/>
            <p:nvPr/>
          </p:nvSpPr>
          <p:spPr>
            <a:xfrm>
              <a:off x="1755667" y="4395659"/>
              <a:ext cx="32883" cy="82907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1750719" y="4350560"/>
              <a:ext cx="37830" cy="37830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>
              <a:hlinkClick r:id="rId5"/>
            </p:cNvPr>
            <p:cNvSpPr/>
            <p:nvPr/>
          </p:nvSpPr>
          <p:spPr>
            <a:xfrm>
              <a:off x="1805713" y="4395659"/>
              <a:ext cx="88140" cy="82907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6" name="Online Media 10" descr="2019-12-05_11-00-32.mp4">
            <a:hlinkClick r:id="" action="ppaction://media"/>
            <a:extLst>
              <a:ext uri="{FF2B5EF4-FFF2-40B4-BE49-F238E27FC236}">
                <a16:creationId xmlns:a16="http://schemas.microsoft.com/office/drawing/2014/main" id="{462D74B6-6AF7-F34E-9DFC-F2729E6399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690" y="1364105"/>
            <a:ext cx="1406508" cy="1161898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510AE428-6147-BB42-919C-5EF0270D62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94" t="15178" r="-1"/>
          <a:stretch/>
        </p:blipFill>
        <p:spPr>
          <a:xfrm>
            <a:off x="2348268" y="1468888"/>
            <a:ext cx="2199014" cy="116189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3B08D92-54DD-D643-8716-08FC2D502FDB}"/>
              </a:ext>
            </a:extLst>
          </p:cNvPr>
          <p:cNvGrpSpPr/>
          <p:nvPr/>
        </p:nvGrpSpPr>
        <p:grpSpPr>
          <a:xfrm>
            <a:off x="4390931" y="1534243"/>
            <a:ext cx="1201466" cy="752582"/>
            <a:chOff x="96027" y="4342139"/>
            <a:chExt cx="1201466" cy="752582"/>
          </a:xfrm>
        </p:grpSpPr>
        <p:pic>
          <p:nvPicPr>
            <p:cNvPr id="19" name="Picture 18" descr="A yellow sign with black text&#10;&#10;Description automatically generated">
              <a:extLst>
                <a:ext uri="{FF2B5EF4-FFF2-40B4-BE49-F238E27FC236}">
                  <a16:creationId xmlns:a16="http://schemas.microsoft.com/office/drawing/2014/main" id="{DE7F4618-B5CA-B14C-924E-9223AB733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965" y="4342139"/>
              <a:ext cx="815528" cy="741737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198A3CA-A984-5547-92C7-60D29EEC7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027" y="4364824"/>
              <a:ext cx="815527" cy="72989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154A66-432A-8F4C-BB0E-53DB5C040269}"/>
              </a:ext>
            </a:extLst>
          </p:cNvPr>
          <p:cNvSpPr txBox="1"/>
          <p:nvPr/>
        </p:nvSpPr>
        <p:spPr>
          <a:xfrm>
            <a:off x="2647169" y="1229129"/>
            <a:ext cx="14065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Dense Neural Networks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612E67-E467-FE42-A4D8-07CD5723CDD2}"/>
              </a:ext>
            </a:extLst>
          </p:cNvPr>
          <p:cNvSpPr/>
          <p:nvPr/>
        </p:nvSpPr>
        <p:spPr>
          <a:xfrm>
            <a:off x="2754086" y="3304771"/>
            <a:ext cx="1299591" cy="1203729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icrobiology Breakthrough by Slidesgo">
  <a:themeElements>
    <a:clrScheme name="Simple Light">
      <a:dk1>
        <a:srgbClr val="252525"/>
      </a:dk1>
      <a:lt1>
        <a:srgbClr val="FFFFFF"/>
      </a:lt1>
      <a:dk2>
        <a:srgbClr val="595959"/>
      </a:dk2>
      <a:lt2>
        <a:srgbClr val="EEEEEE"/>
      </a:lt2>
      <a:accent1>
        <a:srgbClr val="D24141"/>
      </a:accent1>
      <a:accent2>
        <a:srgbClr val="B42526"/>
      </a:accent2>
      <a:accent3>
        <a:srgbClr val="800909"/>
      </a:accent3>
      <a:accent4>
        <a:srgbClr val="4F0000"/>
      </a:accent4>
      <a:accent5>
        <a:srgbClr val="D9D9D9"/>
      </a:accent5>
      <a:accent6>
        <a:srgbClr val="CCCCCC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702</Words>
  <Application>Microsoft Macintosh PowerPoint</Application>
  <PresentationFormat>On-screen Show (16:9)</PresentationFormat>
  <Paragraphs>86</Paragraphs>
  <Slides>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Cambria Math</vt:lpstr>
      <vt:lpstr>Helvetica Neue</vt:lpstr>
      <vt:lpstr>Muli</vt:lpstr>
      <vt:lpstr>Muli Regular</vt:lpstr>
      <vt:lpstr>Raleway</vt:lpstr>
      <vt:lpstr>Squada One</vt:lpstr>
      <vt:lpstr>Microbiology Breakthrough by Slidesgo</vt:lpstr>
      <vt:lpstr>Predicting Toxicity With Deep Learning</vt:lpstr>
      <vt:lpstr>30% of Drugs Fail Clinical Trials due to Toxicity </vt:lpstr>
      <vt:lpstr>Data</vt:lpstr>
      <vt:lpstr>Business Should Drive Metrics</vt:lpstr>
      <vt:lpstr>Modeling</vt:lpstr>
      <vt:lpstr>Using Results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 BREAKTHROUGH</dc:title>
  <cp:lastModifiedBy>Sean Davern</cp:lastModifiedBy>
  <cp:revision>116</cp:revision>
  <dcterms:modified xsi:type="dcterms:W3CDTF">2019-12-12T04:26:15Z</dcterms:modified>
</cp:coreProperties>
</file>